
<file path=[Content_Types].xml><?xml version="1.0" encoding="utf-8"?>
<Types xmlns="http://schemas.openxmlformats.org/package/2006/content-types">
  <Default Extension="jpeg" ContentType="image/jpeg"/>
  <Default Extension="wav" ContentType="audio/x-wav"/>
  <Default Extension="png" ContentType="image/png"/>
  <Default Extension="wmv" ContentType="video/x-ms-wmv"/>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87" r:id="rId5"/>
    <p:sldId id="257" r:id="rId6"/>
    <p:sldId id="258" r:id="rId7"/>
    <p:sldId id="259" r:id="rId8"/>
    <p:sldId id="260" r:id="rId9"/>
    <p:sldId id="263" r:id="rId10"/>
    <p:sldId id="265" r:id="rId11"/>
    <p:sldId id="266" r:id="rId12"/>
    <p:sldId id="272" r:id="rId13"/>
    <p:sldId id="312" r:id="rId14"/>
    <p:sldId id="311" r:id="rId15"/>
    <p:sldId id="267" r:id="rId16"/>
    <p:sldId id="264" r:id="rId17"/>
    <p:sldId id="269" r:id="rId18"/>
    <p:sldId id="273" r:id="rId19"/>
    <p:sldId id="274" r:id="rId20"/>
    <p:sldId id="275" r:id="rId21"/>
    <p:sldId id="277" r:id="rId22"/>
    <p:sldId id="278" r:id="rId23"/>
    <p:sldId id="280" r:id="rId24"/>
    <p:sldId id="281" r:id="rId25"/>
    <p:sldId id="286" r:id="rId26"/>
    <p:sldId id="282" r:id="rId27"/>
    <p:sldId id="283" r:id="rId28"/>
    <p:sldId id="284" r:id="rId29"/>
    <p:sldId id="279" r:id="rId30"/>
  </p:sldIdLst>
  <p:sldSz cx="12190095" cy="6858000"/>
  <p:notesSz cx="6858000" cy="9144000"/>
  <p:embeddedFontLst>
    <p:embeddedFont>
      <p:font typeface="微软雅黑" pitchFamily="34" charset="-122"/>
      <p:regular r:id="rId34"/>
      <p:bold r:id="rId35"/>
    </p:embeddedFont>
    <p:embeddedFont>
      <p:font typeface="Pirulen" pitchFamily="2" charset="0"/>
      <p:regular r:id="rId36"/>
    </p:embeddedFont>
    <p:embeddedFont>
      <p:font typeface="Arial Rounded MT Bold" pitchFamily="34" charset="0"/>
      <p:regular r:id="rId37"/>
    </p:embeddedFont>
    <p:embeddedFont>
      <p:font typeface="Times New Roman" pitchFamily="18" charset="0"/>
      <p:regular r:id="rId38"/>
    </p:embeddedFont>
    <p:embeddedFont>
      <p:font typeface="华文黑体" pitchFamily="2" charset="-122"/>
      <p:regular r:id="rId39"/>
    </p:embeddedFont>
    <p:embeddedFont>
      <p:font typeface="Arial Narrow" pitchFamily="34" charset="0"/>
      <p:bold r:id="rId40"/>
    </p:embeddedFont>
    <p:embeddedFont>
      <p:font typeface="UKIJ Qolyazma" pitchFamily="18" charset="0"/>
      <p:regular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53D2FF"/>
    <a:srgbClr val="00458A"/>
    <a:srgbClr val="2FC9FF"/>
    <a:srgbClr val="41A0DA"/>
    <a:srgbClr val="000000"/>
    <a:srgbClr val="63BBD7"/>
    <a:srgbClr val="FFB829"/>
    <a:srgbClr val="D28C00"/>
    <a:srgbClr val="F2A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9" autoAdjust="0"/>
    <p:restoredTop sz="94595" autoAdjust="0"/>
  </p:normalViewPr>
  <p:slideViewPr>
    <p:cSldViewPr>
      <p:cViewPr varScale="1">
        <p:scale>
          <a:sx n="68" d="100"/>
          <a:sy n="68" d="100"/>
        </p:scale>
        <p:origin x="990"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media" Target="../media/media1.wmv"/><Relationship Id="rId2" Type="http://schemas.openxmlformats.org/officeDocument/2006/relationships/video" Target="../media/media1.wmv"/><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050" name="Picture 2" descr="D:\360data\重要数据\桌面\Hi-Tech Logo Re[00_00_10][20140808-141553-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3" name="Hi-Tech Logo Reveal 02_1.wmv">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0" y="0"/>
            <a:ext cx="12190413" cy="6856413"/>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push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media" Target="../media/audio1.wav"/><Relationship Id="rId2" Type="http://schemas.openxmlformats.org/officeDocument/2006/relationships/audio" Target="../media/audio1.wav"/><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10.xml"/><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9" Type="http://schemas.openxmlformats.org/officeDocument/2006/relationships/audio" Target="../media/media2.mp3"/><Relationship Id="rId8" Type="http://schemas.openxmlformats.org/officeDocument/2006/relationships/image" Target="../media/image11.png"/><Relationship Id="rId7" Type="http://schemas.openxmlformats.org/officeDocument/2006/relationships/image" Target="../media/image3.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3" Type="http://schemas.openxmlformats.org/officeDocument/2006/relationships/notesSlide" Target="../notesSlides/notesSlide2.xml"/><Relationship Id="rId12" Type="http://schemas.openxmlformats.org/officeDocument/2006/relationships/slideLayout" Target="../slideLayouts/slideLayout1.xml"/><Relationship Id="rId11" Type="http://schemas.openxmlformats.org/officeDocument/2006/relationships/image" Target="../media/image4.png"/><Relationship Id="rId10" Type="http://schemas.microsoft.com/office/2007/relationships/media" Target="../media/media2.mp3"/><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22.xml"/><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3.png"/><Relationship Id="rId11" Type="http://schemas.openxmlformats.org/officeDocument/2006/relationships/notesSlide" Target="../notesSlides/notesSlide23.xml"/><Relationship Id="rId10" Type="http://schemas.openxmlformats.org/officeDocument/2006/relationships/slideLayout" Target="../slideLayouts/slideLayout1.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9" Type="http://schemas.openxmlformats.org/officeDocument/2006/relationships/image" Target="../media/image39.jpeg"/><Relationship Id="rId8" Type="http://schemas.openxmlformats.org/officeDocument/2006/relationships/image" Target="../media/image11.png"/><Relationship Id="rId7" Type="http://schemas.openxmlformats.org/officeDocument/2006/relationships/image" Target="../media/image3.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4" Type="http://schemas.openxmlformats.org/officeDocument/2006/relationships/notesSlide" Target="../notesSlides/notesSlide26.xml"/><Relationship Id="rId13" Type="http://schemas.openxmlformats.org/officeDocument/2006/relationships/slideLayout" Target="../slideLayouts/slideLayout1.xml"/><Relationship Id="rId12" Type="http://schemas.openxmlformats.org/officeDocument/2006/relationships/image" Target="../media/image42.jpeg"/><Relationship Id="rId11" Type="http://schemas.openxmlformats.org/officeDocument/2006/relationships/image" Target="../media/image41.jpeg"/><Relationship Id="rId10" Type="http://schemas.openxmlformats.org/officeDocument/2006/relationships/image" Target="../media/image40.jpe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8.xml"/><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LOGO" descr="D:\360data\重要数据\桌面\未标题-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556" y="2791421"/>
            <a:ext cx="1153714" cy="1275158"/>
          </a:xfrm>
          <a:prstGeom prst="rect">
            <a:avLst/>
          </a:prstGeom>
          <a:noFill/>
          <a:effectLst>
            <a:outerShdw blurRad="190500" algn="tl" rotWithShape="0">
              <a:srgbClr val="63BBD7">
                <a:alpha val="52941"/>
              </a:srgbClr>
            </a:outerShdw>
          </a:effectLst>
          <a:extLst>
            <a:ext uri="{909E8E84-426E-40DD-AFC4-6F175D3DCCD1}">
              <a14:hiddenFill xmlns:a14="http://schemas.microsoft.com/office/drawing/2010/main">
                <a:solidFill>
                  <a:srgbClr val="FFFFFF"/>
                </a:solidFill>
              </a14:hiddenFill>
            </a:ext>
          </a:extLst>
        </p:spPr>
      </p:pic>
      <p:pic>
        <p:nvPicPr>
          <p:cNvPr id="3" name="LOGO SOUND.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789613" y="-675456"/>
            <a:ext cx="609600" cy="609600"/>
          </a:xfrm>
          <a:prstGeom prst="rect">
            <a:avLst/>
          </a:prstGeom>
        </p:spPr>
      </p:pic>
      <p:sp>
        <p:nvSpPr>
          <p:cNvPr id="6" name="矩形 5"/>
          <p:cNvSpPr/>
          <p:nvPr/>
        </p:nvSpPr>
        <p:spPr>
          <a:xfrm>
            <a:off x="3938277" y="2659558"/>
            <a:ext cx="4312271" cy="1538883"/>
          </a:xfrm>
          <a:prstGeom prst="rect">
            <a:avLst/>
          </a:prstGeom>
          <a:noFill/>
        </p:spPr>
        <p:txBody>
          <a:bodyPr wrap="none" lIns="91440" tIns="45720" rIns="91440" bIns="45720">
            <a:spAutoFit/>
          </a:bodyPr>
          <a:lstStyle/>
          <a:p>
            <a:pPr algn="ctr"/>
            <a:r>
              <a:rPr lang="en-US" altLang="zh-C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WIFI SECURITY</a:t>
            </a:r>
            <a:endParaRPr lang="en-US" altLang="zh-C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en-US" altLang="zh-CN"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DMZ</a:t>
            </a:r>
            <a:endParaRPr lang="zh-CN" alt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781" fill="hold"/>
                                        <p:tgtEl>
                                          <p:spTgt spid="3"/>
                                        </p:tgtEl>
                                      </p:cBhvr>
                                    </p:cmd>
                                  </p:childTnLst>
                                </p:cTn>
                              </p:par>
                              <p:par>
                                <p:cTn id="7" presetID="53" presetClass="entr" presetSubtype="16" fill="hold" nodeType="withEffect">
                                  <p:stCondLst>
                                    <p:cond delay="700"/>
                                  </p:stCondLst>
                                  <p:childTnLst>
                                    <p:set>
                                      <p:cBhvr>
                                        <p:cTn id="8" dur="1" fill="hold">
                                          <p:stCondLst>
                                            <p:cond delay="0"/>
                                          </p:stCondLst>
                                        </p:cTn>
                                        <p:tgtEl>
                                          <p:spTgt spid="1026"/>
                                        </p:tgtEl>
                                        <p:attrNameLst>
                                          <p:attrName>style.visibility</p:attrName>
                                        </p:attrNameLst>
                                      </p:cBhvr>
                                      <p:to>
                                        <p:strVal val="visible"/>
                                      </p:to>
                                    </p:set>
                                    <p:anim calcmode="lin" valueType="num">
                                      <p:cBhvr>
                                        <p:cTn id="9" dur="300" fill="hold"/>
                                        <p:tgtEl>
                                          <p:spTgt spid="1026"/>
                                        </p:tgtEl>
                                        <p:attrNameLst>
                                          <p:attrName>ppt_w</p:attrName>
                                        </p:attrNameLst>
                                      </p:cBhvr>
                                      <p:tavLst>
                                        <p:tav tm="0">
                                          <p:val>
                                            <p:fltVal val="0"/>
                                          </p:val>
                                        </p:tav>
                                        <p:tav tm="100000">
                                          <p:val>
                                            <p:strVal val="#ppt_w"/>
                                          </p:val>
                                        </p:tav>
                                      </p:tavLst>
                                    </p:anim>
                                    <p:anim calcmode="lin" valueType="num">
                                      <p:cBhvr>
                                        <p:cTn id="10" dur="300" fill="hold"/>
                                        <p:tgtEl>
                                          <p:spTgt spid="1026"/>
                                        </p:tgtEl>
                                        <p:attrNameLst>
                                          <p:attrName>ppt_h</p:attrName>
                                        </p:attrNameLst>
                                      </p:cBhvr>
                                      <p:tavLst>
                                        <p:tav tm="0">
                                          <p:val>
                                            <p:fltVal val="0"/>
                                          </p:val>
                                        </p:tav>
                                        <p:tav tm="100000">
                                          <p:val>
                                            <p:strVal val="#ppt_h"/>
                                          </p:val>
                                        </p:tav>
                                      </p:tavLst>
                                    </p:anim>
                                    <p:animEffect transition="in" filter="fade">
                                      <p:cBhvr>
                                        <p:cTn id="11" dur="300"/>
                                        <p:tgtEl>
                                          <p:spTgt spid="1026"/>
                                        </p:tgtEl>
                                      </p:cBhvr>
                                    </p:animEffect>
                                  </p:childTnLst>
                                </p:cTn>
                              </p:par>
                              <p:par>
                                <p:cTn id="12" presetID="6" presetClass="emph" presetSubtype="0" autoRev="1" fill="hold" nodeType="withEffect">
                                  <p:stCondLst>
                                    <p:cond delay="1000"/>
                                  </p:stCondLst>
                                  <p:childTnLst>
                                    <p:animScale>
                                      <p:cBhvr>
                                        <p:cTn id="13" dur="100" fill="hold"/>
                                        <p:tgtEl>
                                          <p:spTgt spid="1026"/>
                                        </p:tgtEl>
                                      </p:cBhvr>
                                      <p:by x="150000" y="150000"/>
                                    </p:animScale>
                                  </p:childTnLst>
                                </p:cTn>
                              </p:par>
                              <p:par>
                                <p:cTn id="14" presetID="6" presetClass="emph" presetSubtype="0" accel="100000" fill="hold" nodeType="withEffect">
                                  <p:stCondLst>
                                    <p:cond delay="3700"/>
                                  </p:stCondLst>
                                  <p:childTnLst>
                                    <p:animScale>
                                      <p:cBhvr>
                                        <p:cTn id="15" dur="500" fill="hold"/>
                                        <p:tgtEl>
                                          <p:spTgt spid="1026"/>
                                        </p:tgtEl>
                                      </p:cBhvr>
                                      <p:by x="10000" y="10000"/>
                                    </p:animScale>
                                  </p:childTnLst>
                                </p:cTn>
                              </p:par>
                              <p:par>
                                <p:cTn id="16" presetID="53" presetClass="exit" presetSubtype="32" fill="hold" nodeType="withEffect">
                                  <p:stCondLst>
                                    <p:cond delay="3900"/>
                                  </p:stCondLst>
                                  <p:childTnLst>
                                    <p:anim calcmode="lin" valueType="num">
                                      <p:cBhvr>
                                        <p:cTn id="17" dur="500"/>
                                        <p:tgtEl>
                                          <p:spTgt spid="1026"/>
                                        </p:tgtEl>
                                        <p:attrNameLst>
                                          <p:attrName>ppt_w</p:attrName>
                                        </p:attrNameLst>
                                      </p:cBhvr>
                                      <p:tavLst>
                                        <p:tav tm="0">
                                          <p:val>
                                            <p:strVal val="ppt_w"/>
                                          </p:val>
                                        </p:tav>
                                        <p:tav tm="100000">
                                          <p:val>
                                            <p:fltVal val="0"/>
                                          </p:val>
                                        </p:tav>
                                      </p:tavLst>
                                    </p:anim>
                                    <p:anim calcmode="lin" valueType="num">
                                      <p:cBhvr>
                                        <p:cTn id="18" dur="500"/>
                                        <p:tgtEl>
                                          <p:spTgt spid="1026"/>
                                        </p:tgtEl>
                                        <p:attrNameLst>
                                          <p:attrName>ppt_h</p:attrName>
                                        </p:attrNameLst>
                                      </p:cBhvr>
                                      <p:tavLst>
                                        <p:tav tm="0">
                                          <p:val>
                                            <p:strVal val="ppt_h"/>
                                          </p:val>
                                        </p:tav>
                                        <p:tav tm="100000">
                                          <p:val>
                                            <p:fltVal val="0"/>
                                          </p:val>
                                        </p:tav>
                                      </p:tavLst>
                                    </p:anim>
                                    <p:animEffect transition="out" filter="fade">
                                      <p:cBhvr>
                                        <p:cTn id="19" dur="500"/>
                                        <p:tgtEl>
                                          <p:spTgt spid="1026"/>
                                        </p:tgtEl>
                                      </p:cBhvr>
                                    </p:animEffect>
                                    <p:set>
                                      <p:cBhvr>
                                        <p:cTn id="20" dur="1" fill="hold">
                                          <p:stCondLst>
                                            <p:cond delay="499"/>
                                          </p:stCondLst>
                                        </p:cTn>
                                        <p:tgtEl>
                                          <p:spTgt spid="1026"/>
                                        </p:tgtEl>
                                        <p:attrNameLst>
                                          <p:attrName>style.visibility</p:attrName>
                                        </p:attrNameLst>
                                      </p:cBhvr>
                                      <p:to>
                                        <p:strVal val="hidden"/>
                                      </p:to>
                                    </p:set>
                                  </p:childTnLst>
                                </p:cTn>
                              </p:par>
                              <p:par>
                                <p:cTn id="21" presetID="1" presetClass="entr" presetSubtype="0" fill="hold" grpId="0" nodeType="withEffect">
                                  <p:stCondLst>
                                    <p:cond delay="7800"/>
                                  </p:stCondLst>
                                  <p:childTnLst>
                                    <p:set>
                                      <p:cBhvr>
                                        <p:cTn id="22" dur="1" fill="hold">
                                          <p:stCondLst>
                                            <p:cond delay="0"/>
                                          </p:stCondLst>
                                        </p:cTn>
                                        <p:tgtEl>
                                          <p:spTgt spid="6"/>
                                        </p:tgtEl>
                                        <p:attrNameLst>
                                          <p:attrName>style.visibility</p:attrName>
                                        </p:attrNameLst>
                                      </p:cBhvr>
                                      <p:to>
                                        <p:strVal val="visible"/>
                                      </p:to>
                                    </p:set>
                                  </p:childTnLst>
                                </p:cTn>
                              </p:par>
                              <p:par>
                                <p:cTn id="23" presetID="6" presetClass="emph" presetSubtype="0" fill="hold" grpId="1" nodeType="withEffect">
                                  <p:stCondLst>
                                    <p:cond delay="7800"/>
                                  </p:stCondLst>
                                  <p:childTnLst>
                                    <p:animScale>
                                      <p:cBhvr>
                                        <p:cTn id="24"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3"/>
                </p:tgtEl>
              </p:cMediaNode>
            </p:audio>
          </p:childTnLst>
        </p:cTn>
      </p:par>
    </p:tnLst>
    <p:bldLst>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01</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介绍</a:t>
            </a:r>
            <a:endParaRPr lang="zh-CN" altLang="en-US" dirty="0"/>
          </a:p>
        </p:txBody>
      </p:sp>
      <p:sp>
        <p:nvSpPr>
          <p:cNvPr id="25" name="AutoShape 24"/>
          <p:cNvSpPr>
            <a:spLocks noChangeArrowheads="1"/>
          </p:cNvSpPr>
          <p:nvPr/>
        </p:nvSpPr>
        <p:spPr bwMode="auto">
          <a:xfrm>
            <a:off x="3825830" y="1911547"/>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endParaRPr lang="en-US" altLang="zh-CN" sz="4000" i="1"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作用</a:t>
            </a:r>
            <a:endParaRPr lang="zh-CN" altLang="en-US" dirty="0">
              <a:solidFill>
                <a:prstClr val="white"/>
              </a:solidFill>
              <a:latin typeface="Pirulen" pitchFamily="2" charset="0"/>
            </a:endParaRPr>
          </a:p>
        </p:txBody>
      </p:sp>
      <p:sp>
        <p:nvSpPr>
          <p:cNvPr id="26" name="AutoShape 24"/>
          <p:cNvSpPr>
            <a:spLocks noChangeArrowheads="1"/>
          </p:cNvSpPr>
          <p:nvPr/>
        </p:nvSpPr>
        <p:spPr bwMode="auto">
          <a:xfrm>
            <a:off x="3961824" y="2082552"/>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服务配置</a:t>
            </a:r>
            <a:endParaRPr lang="zh-CN" altLang="en-US" dirty="0">
              <a:solidFill>
                <a:prstClr val="black"/>
              </a:solidFill>
            </a:endParaRPr>
          </a:p>
        </p:txBody>
      </p:sp>
      <p:sp>
        <p:nvSpPr>
          <p:cNvPr id="27" name="AutoShape 24"/>
          <p:cNvSpPr>
            <a:spLocks noChangeArrowheads="1"/>
          </p:cNvSpPr>
          <p:nvPr/>
        </p:nvSpPr>
        <p:spPr bwMode="auto">
          <a:xfrm>
            <a:off x="4097819" y="2253558"/>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04</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攻击</a:t>
            </a:r>
            <a:endParaRPr lang="zh-CN" altLang="en-US" dirty="0">
              <a:solidFill>
                <a:prstClr val="black"/>
              </a:solidFill>
            </a:endParaRPr>
          </a:p>
        </p:txBody>
      </p:sp>
      <p:pic>
        <p:nvPicPr>
          <p:cNvPr id="11"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307509" y="2276872"/>
            <a:ext cx="1210588" cy="892552"/>
          </a:xfrm>
          <a:prstGeom prst="rect">
            <a:avLst/>
          </a:prstGeom>
          <a:noFill/>
        </p:spPr>
        <p:txBody>
          <a:bodyPr wrap="none" rtlCol="0">
            <a:spAutoFit/>
          </a:bodyPr>
          <a:lstStyle/>
          <a:p>
            <a:pPr algn="ctr"/>
            <a:r>
              <a:rPr lang="zh-CN" altLang="en-US"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目录</a:t>
            </a:r>
            <a:endParaRPr lang="en-US" altLang="zh-CN"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a:p>
            <a:pPr algn="ctr"/>
            <a:r>
              <a:rPr lang="en-US" altLang="zh-CN"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pic>
        <p:nvPicPr>
          <p:cNvPr id="3075" name="Picture 3"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4859"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advClick="0" advTm="0">
        <p14:pan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1"/>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2"/>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3"/>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4"/>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5"/>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6"/>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66667E-6 -3.33333E-6 L 0.47278 0.12176 " pathEditMode="relative" rAng="0" ptsTypes="AA">
                                      <p:cBhvr>
                                        <p:cTn id="36" dur="1000" fill="hold"/>
                                        <p:tgtEl>
                                          <p:spTgt spid="27"/>
                                        </p:tgtEl>
                                        <p:attrNameLst>
                                          <p:attrName>ppt_x</p:attrName>
                                          <p:attrName>ppt_y</p:attrName>
                                        </p:attrNameLst>
                                      </p:cBhvr>
                                      <p:rCtr x="23633" y="6088"/>
                                    </p:animMotion>
                                  </p:childTnLst>
                                </p:cTn>
                              </p:par>
                              <p:par>
                                <p:cTn id="37" presetID="42" presetClass="path" presetSubtype="0" accel="50000" decel="50000" fill="hold" grpId="0" nodeType="withEffect">
                                  <p:stCondLst>
                                    <p:cond delay="600"/>
                                  </p:stCondLst>
                                  <p:childTnLst>
                                    <p:animMotion origin="layout" path="M -6.25E-7 -3.33333E-6 L 0.31836 0.14676 " pathEditMode="relative" rAng="0" ptsTypes="AA">
                                      <p:cBhvr>
                                        <p:cTn id="38" dur="1000" fill="hold"/>
                                        <p:tgtEl>
                                          <p:spTgt spid="26"/>
                                        </p:tgtEl>
                                        <p:attrNameLst>
                                          <p:attrName>ppt_x</p:attrName>
                                          <p:attrName>ppt_y</p:attrName>
                                        </p:attrNameLst>
                                      </p:cBhvr>
                                      <p:rCtr x="15911" y="7338"/>
                                    </p:animMotion>
                                  </p:childTnLst>
                                </p:cTn>
                              </p:par>
                              <p:par>
                                <p:cTn id="39" presetID="42" presetClass="path" presetSubtype="0" accel="50000" decel="50000" fill="hold" grpId="0" nodeType="withEffect">
                                  <p:stCondLst>
                                    <p:cond delay="600"/>
                                  </p:stCondLst>
                                  <p:childTnLst>
                                    <p:animMotion origin="layout" path="M -2.70833E-6 -3.33333E-6 L 0.15834 0.17176 " pathEditMode="relative" rAng="0" ptsTypes="AA">
                                      <p:cBhvr>
                                        <p:cTn id="40" dur="1000" fill="hold"/>
                                        <p:tgtEl>
                                          <p:spTgt spid="25"/>
                                        </p:tgtEl>
                                        <p:attrNameLst>
                                          <p:attrName>ppt_x</p:attrName>
                                          <p:attrName>ppt_y</p:attrName>
                                        </p:attrNameLst>
                                      </p:cBhvr>
                                      <p:rCtr x="7917"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2" fill="hold" nodeType="withEffect">
                                  <p:stCondLst>
                                    <p:cond delay="20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set>
                                      <p:cBhvr>
                                        <p:cTn id="50" dur="1" fill="hold">
                                          <p:stCondLst>
                                            <p:cond delay="499"/>
                                          </p:stCondLst>
                                        </p:cTn>
                                        <p:tgtEl>
                                          <p:spTgt spid="34"/>
                                        </p:tgtEl>
                                        <p:attrNameLst>
                                          <p:attrName>style.visibility</p:attrName>
                                        </p:attrNameLst>
                                      </p:cBhvr>
                                      <p:to>
                                        <p:strVal val="hidden"/>
                                      </p:to>
                                    </p:set>
                                  </p:childTnLst>
                                </p:cTn>
                              </p:par>
                              <p:par>
                                <p:cTn id="51" presetID="2" presetClass="exit" presetSubtype="2" fill="hold" grpId="1" nodeType="withEffect">
                                  <p:stCondLst>
                                    <p:cond delay="2000"/>
                                  </p:stCondLst>
                                  <p:childTnLst>
                                    <p:anim calcmode="lin" valueType="num">
                                      <p:cBhvr additive="base">
                                        <p:cTn id="52" dur="500"/>
                                        <p:tgtEl>
                                          <p:spTgt spid="26"/>
                                        </p:tgtEl>
                                        <p:attrNameLst>
                                          <p:attrName>ppt_x</p:attrName>
                                        </p:attrNameLst>
                                      </p:cBhvr>
                                      <p:tavLst>
                                        <p:tav tm="0">
                                          <p:val>
                                            <p:strVal val="ppt_x"/>
                                          </p:val>
                                        </p:tav>
                                        <p:tav tm="100000">
                                          <p:val>
                                            <p:strVal val="1+ppt_w/2"/>
                                          </p:val>
                                        </p:tav>
                                      </p:tavLst>
                                    </p:anim>
                                    <p:anim calcmode="lin" valueType="num">
                                      <p:cBhvr additive="base">
                                        <p:cTn id="53" dur="500"/>
                                        <p:tgtEl>
                                          <p:spTgt spid="26"/>
                                        </p:tgtEl>
                                        <p:attrNameLst>
                                          <p:attrName>ppt_y</p:attrName>
                                        </p:attrNameLst>
                                      </p:cBhvr>
                                      <p:tavLst>
                                        <p:tav tm="0">
                                          <p:val>
                                            <p:strVal val="ppt_y"/>
                                          </p:val>
                                        </p:tav>
                                        <p:tav tm="100000">
                                          <p:val>
                                            <p:strVal val="ppt_y"/>
                                          </p:val>
                                        </p:tav>
                                      </p:tavLst>
                                    </p:anim>
                                    <p:set>
                                      <p:cBhvr>
                                        <p:cTn id="5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6" grpId="1"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grpSp>
        <p:nvGrpSpPr>
          <p:cNvPr id="14" name="组合 13"/>
          <p:cNvGrpSpPr/>
          <p:nvPr/>
        </p:nvGrpSpPr>
        <p:grpSpPr>
          <a:xfrm>
            <a:off x="549910" y="1917065"/>
            <a:ext cx="3592195" cy="3467100"/>
            <a:chOff x="2010185" y="1921596"/>
            <a:chExt cx="3026043" cy="3019572"/>
          </a:xfrm>
        </p:grpSpPr>
        <p:sp>
          <p:nvSpPr>
            <p:cNvPr id="6" name="Freeform 6"/>
            <p:cNvSpPr/>
            <p:nvPr/>
          </p:nvSpPr>
          <p:spPr bwMode="auto">
            <a:xfrm>
              <a:off x="4065306" y="2730699"/>
              <a:ext cx="650519" cy="1695880"/>
            </a:xfrm>
            <a:custGeom>
              <a:avLst/>
              <a:gdLst>
                <a:gd name="T0" fmla="*/ 85 w 85"/>
                <a:gd name="T1" fmla="*/ 92 h 222"/>
                <a:gd name="T2" fmla="*/ 54 w 85"/>
                <a:gd name="T3" fmla="*/ 0 h 222"/>
                <a:gd name="T4" fmla="*/ 34 w 85"/>
                <a:gd name="T5" fmla="*/ 15 h 222"/>
                <a:gd name="T6" fmla="*/ 59 w 85"/>
                <a:gd name="T7" fmla="*/ 92 h 222"/>
                <a:gd name="T8" fmla="*/ 0 w 85"/>
                <a:gd name="T9" fmla="*/ 201 h 222"/>
                <a:gd name="T10" fmla="*/ 13 w 85"/>
                <a:gd name="T11" fmla="*/ 222 h 222"/>
                <a:gd name="T12" fmla="*/ 85 w 85"/>
                <a:gd name="T13" fmla="*/ 92 h 222"/>
              </a:gdLst>
              <a:ahLst/>
              <a:cxnLst>
                <a:cxn ang="0">
                  <a:pos x="T0" y="T1"/>
                </a:cxn>
                <a:cxn ang="0">
                  <a:pos x="T2" y="T3"/>
                </a:cxn>
                <a:cxn ang="0">
                  <a:pos x="T4" y="T5"/>
                </a:cxn>
                <a:cxn ang="0">
                  <a:pos x="T6" y="T7"/>
                </a:cxn>
                <a:cxn ang="0">
                  <a:pos x="T8" y="T9"/>
                </a:cxn>
                <a:cxn ang="0">
                  <a:pos x="T10" y="T11"/>
                </a:cxn>
                <a:cxn ang="0">
                  <a:pos x="T12" y="T13"/>
                </a:cxn>
              </a:cxnLst>
              <a:rect l="0" t="0" r="r" b="b"/>
              <a:pathLst>
                <a:path w="85" h="222">
                  <a:moveTo>
                    <a:pt x="85" y="92"/>
                  </a:moveTo>
                  <a:cubicBezTo>
                    <a:pt x="85" y="57"/>
                    <a:pt x="73" y="26"/>
                    <a:pt x="54" y="0"/>
                  </a:cubicBezTo>
                  <a:cubicBezTo>
                    <a:pt x="34" y="15"/>
                    <a:pt x="34" y="15"/>
                    <a:pt x="34" y="15"/>
                  </a:cubicBezTo>
                  <a:cubicBezTo>
                    <a:pt x="50" y="36"/>
                    <a:pt x="59" y="63"/>
                    <a:pt x="59" y="92"/>
                  </a:cubicBezTo>
                  <a:cubicBezTo>
                    <a:pt x="59" y="137"/>
                    <a:pt x="35" y="177"/>
                    <a:pt x="0" y="201"/>
                  </a:cubicBezTo>
                  <a:cubicBezTo>
                    <a:pt x="13" y="222"/>
                    <a:pt x="13" y="222"/>
                    <a:pt x="13" y="222"/>
                  </a:cubicBezTo>
                  <a:cubicBezTo>
                    <a:pt x="56" y="194"/>
                    <a:pt x="85" y="146"/>
                    <a:pt x="85" y="92"/>
                  </a:cubicBezTo>
                  <a:close/>
                </a:path>
              </a:pathLst>
            </a:custGeom>
            <a:solidFill>
              <a:srgbClr val="41A0DA">
                <a:alpha val="60000"/>
              </a:srgbClr>
            </a:solidFill>
            <a:ln>
              <a:noFill/>
            </a:ln>
          </p:spPr>
          <p:txBody>
            <a:bodyPr vert="horz" wrap="square" lIns="91440" tIns="45720" rIns="91440" bIns="45720" numCol="1" anchor="t" anchorCtr="0" compatLnSpc="1"/>
            <a:lstStyle/>
            <a:p>
              <a:endParaRPr lang="zh-CN" altLang="en-US"/>
            </a:p>
          </p:txBody>
        </p:sp>
        <p:sp>
          <p:nvSpPr>
            <p:cNvPr id="7" name="Freeform 7"/>
            <p:cNvSpPr/>
            <p:nvPr/>
          </p:nvSpPr>
          <p:spPr bwMode="auto">
            <a:xfrm>
              <a:off x="3485988" y="2251710"/>
              <a:ext cx="993579" cy="595500"/>
            </a:xfrm>
            <a:custGeom>
              <a:avLst/>
              <a:gdLst>
                <a:gd name="T0" fmla="*/ 5 w 130"/>
                <a:gd name="T1" fmla="*/ 25 h 78"/>
                <a:gd name="T2" fmla="*/ 110 w 130"/>
                <a:gd name="T3" fmla="*/ 78 h 78"/>
                <a:gd name="T4" fmla="*/ 130 w 130"/>
                <a:gd name="T5" fmla="*/ 63 h 78"/>
                <a:gd name="T6" fmla="*/ 5 w 130"/>
                <a:gd name="T7" fmla="*/ 0 h 78"/>
                <a:gd name="T8" fmla="*/ 0 w 130"/>
                <a:gd name="T9" fmla="*/ 0 h 78"/>
                <a:gd name="T10" fmla="*/ 1 w 130"/>
                <a:gd name="T11" fmla="*/ 25 h 78"/>
                <a:gd name="T12" fmla="*/ 5 w 130"/>
                <a:gd name="T13" fmla="*/ 25 h 78"/>
              </a:gdLst>
              <a:ahLst/>
              <a:cxnLst>
                <a:cxn ang="0">
                  <a:pos x="T0" y="T1"/>
                </a:cxn>
                <a:cxn ang="0">
                  <a:pos x="T2" y="T3"/>
                </a:cxn>
                <a:cxn ang="0">
                  <a:pos x="T4" y="T5"/>
                </a:cxn>
                <a:cxn ang="0">
                  <a:pos x="T6" y="T7"/>
                </a:cxn>
                <a:cxn ang="0">
                  <a:pos x="T8" y="T9"/>
                </a:cxn>
                <a:cxn ang="0">
                  <a:pos x="T10" y="T11"/>
                </a:cxn>
                <a:cxn ang="0">
                  <a:pos x="T12" y="T13"/>
                </a:cxn>
              </a:cxnLst>
              <a:rect l="0" t="0" r="r" b="b"/>
              <a:pathLst>
                <a:path w="130" h="78">
                  <a:moveTo>
                    <a:pt x="5" y="25"/>
                  </a:moveTo>
                  <a:cubicBezTo>
                    <a:pt x="48" y="25"/>
                    <a:pt x="86" y="46"/>
                    <a:pt x="110" y="78"/>
                  </a:cubicBezTo>
                  <a:cubicBezTo>
                    <a:pt x="130" y="63"/>
                    <a:pt x="130" y="63"/>
                    <a:pt x="130" y="63"/>
                  </a:cubicBezTo>
                  <a:cubicBezTo>
                    <a:pt x="102" y="25"/>
                    <a:pt x="57" y="0"/>
                    <a:pt x="5" y="0"/>
                  </a:cubicBezTo>
                  <a:cubicBezTo>
                    <a:pt x="4" y="0"/>
                    <a:pt x="2" y="0"/>
                    <a:pt x="0" y="0"/>
                  </a:cubicBezTo>
                  <a:cubicBezTo>
                    <a:pt x="1" y="25"/>
                    <a:pt x="1" y="25"/>
                    <a:pt x="1" y="25"/>
                  </a:cubicBezTo>
                  <a:cubicBezTo>
                    <a:pt x="2" y="25"/>
                    <a:pt x="4" y="25"/>
                    <a:pt x="5" y="25"/>
                  </a:cubicBez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2285281" y="2190217"/>
              <a:ext cx="2087485" cy="2488800"/>
            </a:xfrm>
            <a:custGeom>
              <a:avLst/>
              <a:gdLst>
                <a:gd name="T0" fmla="*/ 245 w 273"/>
                <a:gd name="T1" fmla="*/ 252 h 326"/>
                <a:gd name="T2" fmla="*/ 162 w 273"/>
                <a:gd name="T3" fmla="*/ 284 h 326"/>
                <a:gd name="T4" fmla="*/ 68 w 273"/>
                <a:gd name="T5" fmla="*/ 240 h 326"/>
                <a:gd name="T6" fmla="*/ 41 w 273"/>
                <a:gd name="T7" fmla="*/ 163 h 326"/>
                <a:gd name="T8" fmla="*/ 162 w 273"/>
                <a:gd name="T9" fmla="*/ 41 h 326"/>
                <a:gd name="T10" fmla="*/ 162 w 273"/>
                <a:gd name="T11" fmla="*/ 0 h 326"/>
                <a:gd name="T12" fmla="*/ 0 w 273"/>
                <a:gd name="T13" fmla="*/ 163 h 326"/>
                <a:gd name="T14" fmla="*/ 37 w 273"/>
                <a:gd name="T15" fmla="*/ 266 h 326"/>
                <a:gd name="T16" fmla="*/ 162 w 273"/>
                <a:gd name="T17" fmla="*/ 326 h 326"/>
                <a:gd name="T18" fmla="*/ 273 w 273"/>
                <a:gd name="T19" fmla="*/ 282 h 326"/>
                <a:gd name="T20" fmla="*/ 245 w 273"/>
                <a:gd name="T21" fmla="*/ 25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326">
                  <a:moveTo>
                    <a:pt x="245" y="252"/>
                  </a:moveTo>
                  <a:cubicBezTo>
                    <a:pt x="224" y="272"/>
                    <a:pt x="195" y="284"/>
                    <a:pt x="162" y="284"/>
                  </a:cubicBezTo>
                  <a:cubicBezTo>
                    <a:pt x="125" y="284"/>
                    <a:pt x="91" y="267"/>
                    <a:pt x="68" y="240"/>
                  </a:cubicBezTo>
                  <a:cubicBezTo>
                    <a:pt x="51" y="219"/>
                    <a:pt x="41" y="192"/>
                    <a:pt x="41" y="163"/>
                  </a:cubicBezTo>
                  <a:cubicBezTo>
                    <a:pt x="41" y="96"/>
                    <a:pt x="95" y="41"/>
                    <a:pt x="162" y="41"/>
                  </a:cubicBezTo>
                  <a:cubicBezTo>
                    <a:pt x="162" y="0"/>
                    <a:pt x="162" y="0"/>
                    <a:pt x="162" y="0"/>
                  </a:cubicBezTo>
                  <a:cubicBezTo>
                    <a:pt x="72" y="0"/>
                    <a:pt x="0" y="73"/>
                    <a:pt x="0" y="163"/>
                  </a:cubicBezTo>
                  <a:cubicBezTo>
                    <a:pt x="0" y="202"/>
                    <a:pt x="14" y="238"/>
                    <a:pt x="37" y="266"/>
                  </a:cubicBezTo>
                  <a:cubicBezTo>
                    <a:pt x="67" y="302"/>
                    <a:pt x="112" y="326"/>
                    <a:pt x="162" y="326"/>
                  </a:cubicBezTo>
                  <a:cubicBezTo>
                    <a:pt x="205" y="326"/>
                    <a:pt x="244" y="309"/>
                    <a:pt x="273" y="282"/>
                  </a:cubicBezTo>
                  <a:lnTo>
                    <a:pt x="245" y="252"/>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 name="Freeform 9"/>
            <p:cNvSpPr>
              <a:spLocks noEditPoints="1"/>
            </p:cNvSpPr>
            <p:nvPr/>
          </p:nvSpPr>
          <p:spPr bwMode="auto">
            <a:xfrm>
              <a:off x="2010185" y="1921596"/>
              <a:ext cx="3026043" cy="3019572"/>
            </a:xfrm>
            <a:custGeom>
              <a:avLst/>
              <a:gdLst>
                <a:gd name="T0" fmla="*/ 198 w 396"/>
                <a:gd name="T1" fmla="*/ 395 h 395"/>
                <a:gd name="T2" fmla="*/ 0 w 396"/>
                <a:gd name="T3" fmla="*/ 198 h 395"/>
                <a:gd name="T4" fmla="*/ 198 w 396"/>
                <a:gd name="T5" fmla="*/ 0 h 395"/>
                <a:gd name="T6" fmla="*/ 396 w 396"/>
                <a:gd name="T7" fmla="*/ 198 h 395"/>
                <a:gd name="T8" fmla="*/ 198 w 396"/>
                <a:gd name="T9" fmla="*/ 395 h 395"/>
                <a:gd name="T10" fmla="*/ 198 w 396"/>
                <a:gd name="T11" fmla="*/ 1 h 395"/>
                <a:gd name="T12" fmla="*/ 2 w 396"/>
                <a:gd name="T13" fmla="*/ 198 h 395"/>
                <a:gd name="T14" fmla="*/ 198 w 396"/>
                <a:gd name="T15" fmla="*/ 394 h 395"/>
                <a:gd name="T16" fmla="*/ 394 w 396"/>
                <a:gd name="T17" fmla="*/ 198 h 395"/>
                <a:gd name="T18" fmla="*/ 198 w 396"/>
                <a:gd name="T19" fmla="*/ 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5">
                  <a:moveTo>
                    <a:pt x="198" y="395"/>
                  </a:moveTo>
                  <a:cubicBezTo>
                    <a:pt x="89" y="395"/>
                    <a:pt x="0" y="307"/>
                    <a:pt x="0" y="198"/>
                  </a:cubicBezTo>
                  <a:cubicBezTo>
                    <a:pt x="0" y="89"/>
                    <a:pt x="89" y="0"/>
                    <a:pt x="198" y="0"/>
                  </a:cubicBezTo>
                  <a:cubicBezTo>
                    <a:pt x="307" y="0"/>
                    <a:pt x="396" y="89"/>
                    <a:pt x="396" y="198"/>
                  </a:cubicBezTo>
                  <a:cubicBezTo>
                    <a:pt x="396" y="307"/>
                    <a:pt x="307" y="395"/>
                    <a:pt x="198" y="395"/>
                  </a:cubicBezTo>
                  <a:close/>
                  <a:moveTo>
                    <a:pt x="198" y="1"/>
                  </a:moveTo>
                  <a:cubicBezTo>
                    <a:pt x="90" y="1"/>
                    <a:pt x="2" y="89"/>
                    <a:pt x="2" y="198"/>
                  </a:cubicBezTo>
                  <a:cubicBezTo>
                    <a:pt x="2" y="306"/>
                    <a:pt x="90" y="394"/>
                    <a:pt x="198" y="394"/>
                  </a:cubicBezTo>
                  <a:cubicBezTo>
                    <a:pt x="306" y="394"/>
                    <a:pt x="394" y="306"/>
                    <a:pt x="394" y="198"/>
                  </a:cubicBezTo>
                  <a:cubicBezTo>
                    <a:pt x="394" y="89"/>
                    <a:pt x="306" y="1"/>
                    <a:pt x="198" y="1"/>
                  </a:cubicBez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pic>
        <p:nvPicPr>
          <p:cNvPr id="22"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1698" y="3212976"/>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558290" y="2997200"/>
            <a:ext cx="1639570" cy="1536065"/>
          </a:xfrm>
          <a:prstGeom prst="rect">
            <a:avLst/>
          </a:prstGeom>
          <a:noFill/>
        </p:spPr>
        <p:txBody>
          <a:bodyPr wrap="square" rtlCol="0">
            <a:spAutoFit/>
          </a:bodyPr>
          <a:lstStyle/>
          <a:p>
            <a:pPr algn="ctr"/>
            <a:r>
              <a:rPr lang="en-US" altLang="zh-CN"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DMZ</a:t>
            </a:r>
            <a:endParaRPr lang="en-US" altLang="zh-CN"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a:p>
            <a:pPr algn="ctr"/>
            <a:r>
              <a:rPr lang="zh-CN" altLang="en-US"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配置</a:t>
            </a:r>
            <a:endParaRPr lang="zh-CN" altLang="en-US"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a:p>
            <a:pPr algn="ctr"/>
            <a:endParaRPr lang="zh-CN" altLang="en-US"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grpSp>
        <p:nvGrpSpPr>
          <p:cNvPr id="33" name="组合 32"/>
          <p:cNvGrpSpPr/>
          <p:nvPr/>
        </p:nvGrpSpPr>
        <p:grpSpPr>
          <a:xfrm flipV="1">
            <a:off x="7172280" y="6143933"/>
            <a:ext cx="294351" cy="630059"/>
            <a:chOff x="1211900" y="2115662"/>
            <a:chExt cx="220763" cy="472544"/>
          </a:xfrm>
        </p:grpSpPr>
        <p:sp>
          <p:nvSpPr>
            <p:cNvPr id="34" name="矩形 33"/>
            <p:cNvSpPr/>
            <p:nvPr/>
          </p:nvSpPr>
          <p:spPr>
            <a:xfrm>
              <a:off x="1211900" y="2352640"/>
              <a:ext cx="220685" cy="235566"/>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35" name="矩形 34"/>
            <p:cNvSpPr/>
            <p:nvPr/>
          </p:nvSpPr>
          <p:spPr>
            <a:xfrm flipV="1">
              <a:off x="1211978" y="2115662"/>
              <a:ext cx="220685" cy="235566"/>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36" name="组合 35"/>
          <p:cNvGrpSpPr/>
          <p:nvPr/>
        </p:nvGrpSpPr>
        <p:grpSpPr>
          <a:xfrm flipV="1">
            <a:off x="7475676" y="5829842"/>
            <a:ext cx="294351" cy="1258240"/>
            <a:chOff x="1439447" y="1880094"/>
            <a:chExt cx="220763" cy="943680"/>
          </a:xfrm>
        </p:grpSpPr>
        <p:sp>
          <p:nvSpPr>
            <p:cNvPr id="37" name="矩形 36"/>
            <p:cNvSpPr/>
            <p:nvPr/>
          </p:nvSpPr>
          <p:spPr>
            <a:xfrm>
              <a:off x="1439447" y="2352639"/>
              <a:ext cx="220685" cy="471135"/>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38" name="矩形 37"/>
            <p:cNvSpPr/>
            <p:nvPr/>
          </p:nvSpPr>
          <p:spPr>
            <a:xfrm flipV="1">
              <a:off x="1439525" y="1880094"/>
              <a:ext cx="220685" cy="471135"/>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39" name="组合 38"/>
          <p:cNvGrpSpPr/>
          <p:nvPr/>
        </p:nvGrpSpPr>
        <p:grpSpPr>
          <a:xfrm flipV="1">
            <a:off x="7784193" y="6069863"/>
            <a:ext cx="294351" cy="778197"/>
            <a:chOff x="1670835" y="2060110"/>
            <a:chExt cx="220763" cy="583648"/>
          </a:xfrm>
        </p:grpSpPr>
        <p:sp>
          <p:nvSpPr>
            <p:cNvPr id="40" name="矩形 39"/>
            <p:cNvSpPr/>
            <p:nvPr/>
          </p:nvSpPr>
          <p:spPr>
            <a:xfrm>
              <a:off x="1670835" y="2352640"/>
              <a:ext cx="220685" cy="291118"/>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41" name="矩形 40"/>
            <p:cNvSpPr/>
            <p:nvPr/>
          </p:nvSpPr>
          <p:spPr>
            <a:xfrm flipV="1">
              <a:off x="1670913" y="2060110"/>
              <a:ext cx="220685" cy="291118"/>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42" name="组合 41"/>
          <p:cNvGrpSpPr/>
          <p:nvPr/>
        </p:nvGrpSpPr>
        <p:grpSpPr>
          <a:xfrm flipV="1">
            <a:off x="8093804" y="5685821"/>
            <a:ext cx="294351" cy="1546283"/>
            <a:chOff x="1903043" y="1772078"/>
            <a:chExt cx="220763" cy="1159712"/>
          </a:xfrm>
        </p:grpSpPr>
        <p:sp>
          <p:nvSpPr>
            <p:cNvPr id="43" name="矩形 42"/>
            <p:cNvSpPr/>
            <p:nvPr/>
          </p:nvSpPr>
          <p:spPr>
            <a:xfrm>
              <a:off x="1903043" y="2352640"/>
              <a:ext cx="220685" cy="579150"/>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44" name="矩形 43"/>
            <p:cNvSpPr/>
            <p:nvPr/>
          </p:nvSpPr>
          <p:spPr>
            <a:xfrm flipV="1">
              <a:off x="1903121" y="1772078"/>
              <a:ext cx="220685" cy="57915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45" name="组合 44"/>
          <p:cNvGrpSpPr/>
          <p:nvPr/>
        </p:nvGrpSpPr>
        <p:grpSpPr>
          <a:xfrm flipV="1">
            <a:off x="8398840" y="5877842"/>
            <a:ext cx="294351" cy="1162240"/>
            <a:chOff x="2131820" y="1916094"/>
            <a:chExt cx="220763" cy="871680"/>
          </a:xfrm>
        </p:grpSpPr>
        <p:sp>
          <p:nvSpPr>
            <p:cNvPr id="46" name="矩形 45"/>
            <p:cNvSpPr/>
            <p:nvPr/>
          </p:nvSpPr>
          <p:spPr>
            <a:xfrm>
              <a:off x="2131820" y="2352640"/>
              <a:ext cx="220685" cy="435134"/>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47" name="矩形 46"/>
            <p:cNvSpPr/>
            <p:nvPr/>
          </p:nvSpPr>
          <p:spPr>
            <a:xfrm flipV="1">
              <a:off x="2131898" y="1916094"/>
              <a:ext cx="220685" cy="435134"/>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48" name="组合 47"/>
          <p:cNvGrpSpPr/>
          <p:nvPr/>
        </p:nvGrpSpPr>
        <p:grpSpPr>
          <a:xfrm flipV="1">
            <a:off x="8703900" y="5829842"/>
            <a:ext cx="294351" cy="1258240"/>
            <a:chOff x="2360615" y="1880094"/>
            <a:chExt cx="220763" cy="943680"/>
          </a:xfrm>
        </p:grpSpPr>
        <p:sp>
          <p:nvSpPr>
            <p:cNvPr id="49" name="矩形 48"/>
            <p:cNvSpPr/>
            <p:nvPr/>
          </p:nvSpPr>
          <p:spPr>
            <a:xfrm>
              <a:off x="2360615" y="2352639"/>
              <a:ext cx="220685" cy="471135"/>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50" name="矩形 49"/>
            <p:cNvSpPr/>
            <p:nvPr/>
          </p:nvSpPr>
          <p:spPr>
            <a:xfrm flipV="1">
              <a:off x="2360693" y="1880094"/>
              <a:ext cx="220685" cy="471135"/>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51" name="组合 50"/>
          <p:cNvGrpSpPr/>
          <p:nvPr/>
        </p:nvGrpSpPr>
        <p:grpSpPr>
          <a:xfrm flipV="1">
            <a:off x="9010008" y="6069863"/>
            <a:ext cx="294351" cy="778197"/>
            <a:chOff x="2590196" y="2060110"/>
            <a:chExt cx="220763" cy="583648"/>
          </a:xfrm>
        </p:grpSpPr>
        <p:sp>
          <p:nvSpPr>
            <p:cNvPr id="52" name="矩形 51"/>
            <p:cNvSpPr/>
            <p:nvPr/>
          </p:nvSpPr>
          <p:spPr>
            <a:xfrm>
              <a:off x="2590196" y="2352639"/>
              <a:ext cx="220685" cy="291119"/>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53" name="矩形 52"/>
            <p:cNvSpPr/>
            <p:nvPr/>
          </p:nvSpPr>
          <p:spPr>
            <a:xfrm flipV="1">
              <a:off x="2590274" y="2060110"/>
              <a:ext cx="220685" cy="291119"/>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54" name="组合 53"/>
          <p:cNvGrpSpPr/>
          <p:nvPr/>
        </p:nvGrpSpPr>
        <p:grpSpPr>
          <a:xfrm flipV="1">
            <a:off x="9315044" y="6143934"/>
            <a:ext cx="294351" cy="630056"/>
            <a:chOff x="2818973" y="2115663"/>
            <a:chExt cx="220763" cy="472542"/>
          </a:xfrm>
        </p:grpSpPr>
        <p:sp>
          <p:nvSpPr>
            <p:cNvPr id="55" name="矩形 54"/>
            <p:cNvSpPr/>
            <p:nvPr/>
          </p:nvSpPr>
          <p:spPr>
            <a:xfrm>
              <a:off x="2818973" y="2352639"/>
              <a:ext cx="220685" cy="235566"/>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56" name="矩形 55"/>
            <p:cNvSpPr/>
            <p:nvPr/>
          </p:nvSpPr>
          <p:spPr>
            <a:xfrm flipV="1">
              <a:off x="2819051" y="2115663"/>
              <a:ext cx="220685" cy="235566"/>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pic>
        <p:nvPicPr>
          <p:cNvPr id="57"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654550" y="1052830"/>
            <a:ext cx="7019290" cy="3962400"/>
          </a:xfrm>
          <a:prstGeom prst="rect">
            <a:avLst/>
          </a:prstGeom>
          <a:noFill/>
        </p:spPr>
        <p:txBody>
          <a:bodyPr wrap="square" rtlCol="0" anchor="ctr">
            <a:spAutoFit/>
          </a:bodyPr>
          <a:p>
            <a:r>
              <a:rPr lang="zh-CN" altLang="en-US" sz="2800" b="1" smtClean="0">
                <a:solidFill>
                  <a:schemeClr val="accent1">
                    <a:lumMod val="60000"/>
                    <a:lumOff val="40000"/>
                  </a:schemeClr>
                </a:solidFill>
                <a:latin typeface="微软雅黑" pitchFamily="34" charset="-122"/>
                <a:ea typeface="微软雅黑" pitchFamily="34" charset="-122"/>
              </a:rPr>
              <a:t>DMZ提供的服务是经过了网络地址转换（NAT）和受安全规则限制的，以达到隐蔽真实地址、控制访问的功能。首先要根据将要提供的服务和安全策略建立一个清晰的网络拓扑，确定DMZ区应用服务器的IP和端口号以及数据流向。通常网络通信流向为禁止外网区与内网区直接通信，DMZ区既可与外网区进行通信，也可以与内网区进行通信，受安全规则限制。</a:t>
            </a:r>
            <a:endParaRPr lang="zh-CN" altLang="en-US" sz="2800" b="1" smtClean="0">
              <a:solidFill>
                <a:schemeClr val="accent1">
                  <a:lumMod val="60000"/>
                  <a:lumOff val="40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3.54167E-6 -3.93064E-6 L 0.3888 -3.93064E-6 " pathEditMode="relative" rAng="0" ptsTypes="AA">
                                      <p:cBhvr>
                                        <p:cTn id="6" dur="500" fill="hold"/>
                                        <p:tgtEl>
                                          <p:spTgt spid="22"/>
                                        </p:tgtEl>
                                        <p:attrNameLst>
                                          <p:attrName>ppt_x</p:attrName>
                                          <p:attrName>ppt_y</p:attrName>
                                        </p:attrNameLst>
                                      </p:cBhvr>
                                      <p:rCtr x="19440" y="0"/>
                                    </p:animMotion>
                                  </p:childTnLst>
                                </p:cTn>
                              </p:par>
                              <p:par>
                                <p:cTn id="7" presetID="2" presetClass="entr" presetSubtype="8" decel="10000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 calcmode="lin" valueType="num">
                                      <p:cBhvr additive="base">
                                        <p:cTn id="9" dur="500" fill="hold"/>
                                        <p:tgtEl>
                                          <p:spTgt spid="14"/>
                                        </p:tgtEl>
                                        <p:attrNameLst>
                                          <p:attrName>ppt_x</p:attrName>
                                        </p:attrNameLst>
                                      </p:cBhvr>
                                      <p:tavLst>
                                        <p:tav tm="0">
                                          <p:val>
                                            <p:strVal val="0-#ppt_w/2"/>
                                          </p:val>
                                        </p:tav>
                                        <p:tav tm="100000">
                                          <p:val>
                                            <p:strVal val="#ppt_x"/>
                                          </p:val>
                                        </p:tav>
                                      </p:tavLst>
                                    </p:anim>
                                    <p:anim calcmode="lin" valueType="num">
                                      <p:cBhvr additive="base">
                                        <p:cTn id="10" dur="500" fill="hold"/>
                                        <p:tgtEl>
                                          <p:spTgt spid="14"/>
                                        </p:tgtEl>
                                        <p:attrNameLst>
                                          <p:attrName>ppt_y</p:attrName>
                                        </p:attrNameLst>
                                      </p:cBhvr>
                                      <p:tavLst>
                                        <p:tav tm="0">
                                          <p:val>
                                            <p:strVal val="#ppt_y"/>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10" presetClass="exit" presetSubtype="0" fill="hold" nodeType="withEffect">
                                  <p:stCondLst>
                                    <p:cond delay="40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8" presetClass="emph" presetSubtype="0" fill="hold" nodeType="withEffect">
                                  <p:stCondLst>
                                    <p:cond delay="400"/>
                                  </p:stCondLst>
                                  <p:childTnLst>
                                    <p:animRot by="64800000">
                                      <p:cBhvr>
                                        <p:cTn id="19" dur="6000" fill="hold"/>
                                        <p:tgtEl>
                                          <p:spTgt spid="14"/>
                                        </p:tgtEl>
                                        <p:attrNameLst>
                                          <p:attrName>r</p:attrName>
                                        </p:attrNameLst>
                                      </p:cBhvr>
                                    </p:animRot>
                                  </p:childTnLst>
                                </p:cTn>
                              </p:par>
                              <p:par>
                                <p:cTn id="20" presetID="10" presetClass="entr" presetSubtype="0" fill="hold" nodeType="withEffect">
                                  <p:stCondLst>
                                    <p:cond delay="10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
                                        <p:tgtEl>
                                          <p:spTgt spid="54"/>
                                        </p:tgtEl>
                                      </p:cBhvr>
                                    </p:animEffect>
                                  </p:childTnLst>
                                </p:cTn>
                              </p:par>
                              <p:par>
                                <p:cTn id="23" presetID="10" presetClass="entr" presetSubtype="0" fill="hold" nodeType="withEffect">
                                  <p:stCondLst>
                                    <p:cond delay="100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
                                        <p:tgtEl>
                                          <p:spTgt spid="51"/>
                                        </p:tgtEl>
                                      </p:cBhvr>
                                    </p:animEffect>
                                  </p:childTnLst>
                                </p:cTn>
                              </p:par>
                              <p:par>
                                <p:cTn id="26" presetID="10" presetClass="entr" presetSubtype="0" fill="hold" nodeType="withEffect">
                                  <p:stCondLst>
                                    <p:cond delay="10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100"/>
                                        <p:tgtEl>
                                          <p:spTgt spid="48"/>
                                        </p:tgtEl>
                                      </p:cBhvr>
                                    </p:animEffect>
                                  </p:childTnLst>
                                </p:cTn>
                              </p:par>
                              <p:par>
                                <p:cTn id="29" presetID="10" presetClass="entr" presetSubtype="0" fill="hold" nodeType="withEffect">
                                  <p:stCondLst>
                                    <p:cond delay="10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
                                        <p:tgtEl>
                                          <p:spTgt spid="42"/>
                                        </p:tgtEl>
                                      </p:cBhvr>
                                    </p:animEffect>
                                  </p:childTnLst>
                                </p:cTn>
                              </p:par>
                              <p:par>
                                <p:cTn id="35" presetID="10" presetClass="entr" presetSubtype="0" fill="hold" nodeType="withEffect">
                                  <p:stCondLst>
                                    <p:cond delay="10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
                                        <p:tgtEl>
                                          <p:spTgt spid="39"/>
                                        </p:tgtEl>
                                      </p:cBhvr>
                                    </p:animEffect>
                                  </p:childTnLst>
                                </p:cTn>
                              </p:par>
                              <p:par>
                                <p:cTn id="38" presetID="10" presetClass="entr" presetSubtype="0" fill="hold" nodeType="withEffect">
                                  <p:stCondLst>
                                    <p:cond delay="100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
                                        <p:tgtEl>
                                          <p:spTgt spid="36"/>
                                        </p:tgtEl>
                                      </p:cBhvr>
                                    </p:animEffect>
                                  </p:childTnLst>
                                </p:cTn>
                              </p:par>
                              <p:par>
                                <p:cTn id="41" presetID="10" presetClass="entr" presetSubtype="0" fill="hold" nodeType="withEffect">
                                  <p:stCondLst>
                                    <p:cond delay="10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
                                        <p:tgtEl>
                                          <p:spTgt spid="33"/>
                                        </p:tgtEl>
                                      </p:cBhvr>
                                    </p:animEffect>
                                  </p:childTnLst>
                                </p:cTn>
                              </p:par>
                              <p:par>
                                <p:cTn id="44" presetID="6" presetClass="emph" presetSubtype="0" repeatCount="indefinite" autoRev="1" fill="hold" nodeType="withEffect">
                                  <p:stCondLst>
                                    <p:cond delay="1000"/>
                                  </p:stCondLst>
                                  <p:childTnLst>
                                    <p:animScale>
                                      <p:cBhvr>
                                        <p:cTn id="45" dur="300" fill="hold"/>
                                        <p:tgtEl>
                                          <p:spTgt spid="54"/>
                                        </p:tgtEl>
                                      </p:cBhvr>
                                      <p:by x="100000" y="20000"/>
                                    </p:animScale>
                                  </p:childTnLst>
                                </p:cTn>
                              </p:par>
                              <p:par>
                                <p:cTn id="46" presetID="6" presetClass="emph" presetSubtype="0" repeatCount="indefinite" autoRev="1" fill="hold" nodeType="withEffect">
                                  <p:stCondLst>
                                    <p:cond delay="1200"/>
                                  </p:stCondLst>
                                  <p:childTnLst>
                                    <p:animScale>
                                      <p:cBhvr>
                                        <p:cTn id="47" dur="250" fill="hold"/>
                                        <p:tgtEl>
                                          <p:spTgt spid="51"/>
                                        </p:tgtEl>
                                      </p:cBhvr>
                                      <p:by x="100000" y="10000"/>
                                    </p:animScale>
                                  </p:childTnLst>
                                </p:cTn>
                              </p:par>
                              <p:par>
                                <p:cTn id="48" presetID="6" presetClass="emph" presetSubtype="0" repeatCount="indefinite" autoRev="1" fill="hold" nodeType="withEffect">
                                  <p:stCondLst>
                                    <p:cond delay="1300"/>
                                  </p:stCondLst>
                                  <p:childTnLst>
                                    <p:animScale>
                                      <p:cBhvr>
                                        <p:cTn id="49" dur="350" fill="hold"/>
                                        <p:tgtEl>
                                          <p:spTgt spid="48"/>
                                        </p:tgtEl>
                                      </p:cBhvr>
                                      <p:by x="100000" y="50000"/>
                                    </p:animScale>
                                  </p:childTnLst>
                                </p:cTn>
                              </p:par>
                              <p:par>
                                <p:cTn id="50" presetID="6" presetClass="emph" presetSubtype="0" repeatCount="indefinite" autoRev="1" fill="hold" nodeType="withEffect">
                                  <p:stCondLst>
                                    <p:cond delay="1000"/>
                                  </p:stCondLst>
                                  <p:childTnLst>
                                    <p:animScale>
                                      <p:cBhvr>
                                        <p:cTn id="51" dur="250" fill="hold"/>
                                        <p:tgtEl>
                                          <p:spTgt spid="45"/>
                                        </p:tgtEl>
                                      </p:cBhvr>
                                      <p:by x="100000" y="10000"/>
                                    </p:animScale>
                                  </p:childTnLst>
                                </p:cTn>
                              </p:par>
                              <p:par>
                                <p:cTn id="52" presetID="6" presetClass="emph" presetSubtype="0" repeatCount="indefinite" autoRev="1" fill="hold" nodeType="withEffect">
                                  <p:stCondLst>
                                    <p:cond delay="1100"/>
                                  </p:stCondLst>
                                  <p:childTnLst>
                                    <p:animScale>
                                      <p:cBhvr>
                                        <p:cTn id="53" dur="300" fill="hold"/>
                                        <p:tgtEl>
                                          <p:spTgt spid="42"/>
                                        </p:tgtEl>
                                      </p:cBhvr>
                                      <p:by x="100000" y="56000"/>
                                    </p:animScale>
                                  </p:childTnLst>
                                </p:cTn>
                              </p:par>
                              <p:par>
                                <p:cTn id="54" presetID="6" presetClass="emph" presetSubtype="0" repeatCount="indefinite" autoRev="1" fill="hold" nodeType="withEffect">
                                  <p:stCondLst>
                                    <p:cond delay="1200"/>
                                  </p:stCondLst>
                                  <p:childTnLst>
                                    <p:animScale>
                                      <p:cBhvr>
                                        <p:cTn id="55" dur="300" fill="hold"/>
                                        <p:tgtEl>
                                          <p:spTgt spid="39"/>
                                        </p:tgtEl>
                                      </p:cBhvr>
                                      <p:by x="100000" y="187000"/>
                                    </p:animScale>
                                  </p:childTnLst>
                                </p:cTn>
                              </p:par>
                              <p:par>
                                <p:cTn id="56" presetID="6" presetClass="emph" presetSubtype="0" repeatCount="indefinite" autoRev="1" fill="hold" nodeType="withEffect">
                                  <p:stCondLst>
                                    <p:cond delay="1100"/>
                                  </p:stCondLst>
                                  <p:childTnLst>
                                    <p:animScale>
                                      <p:cBhvr>
                                        <p:cTn id="57" dur="250" fill="hold"/>
                                        <p:tgtEl>
                                          <p:spTgt spid="36"/>
                                        </p:tgtEl>
                                      </p:cBhvr>
                                      <p:by x="100000" y="37000"/>
                                    </p:animScale>
                                  </p:childTnLst>
                                </p:cTn>
                              </p:par>
                              <p:par>
                                <p:cTn id="58" presetID="6" presetClass="emph" presetSubtype="0" repeatCount="indefinite" autoRev="1" fill="hold" nodeType="withEffect">
                                  <p:stCondLst>
                                    <p:cond delay="1300"/>
                                  </p:stCondLst>
                                  <p:childTnLst>
                                    <p:animScale>
                                      <p:cBhvr>
                                        <p:cTn id="59" dur="250" fill="hold"/>
                                        <p:tgtEl>
                                          <p:spTgt spid="33"/>
                                        </p:tgtEl>
                                      </p:cBhvr>
                                      <p:by x="100000" y="26000"/>
                                    </p:animScale>
                                  </p:childTnLst>
                                </p:cTn>
                              </p:par>
                            </p:childTnLst>
                          </p:cTn>
                        </p:par>
                      </p:childTnLst>
                    </p:cTn>
                  </p:par>
                  <p:par>
                    <p:cTn id="60" fill="hold">
                      <p:stCondLst>
                        <p:cond delay="indefinite"/>
                      </p:stCondLst>
                      <p:childTnLst>
                        <p:par>
                          <p:cTn id="61" fill="hold">
                            <p:stCondLst>
                              <p:cond delay="0"/>
                            </p:stCondLst>
                            <p:childTnLst>
                              <p:par>
                                <p:cTn id="62" presetID="35" presetClass="path" presetSubtype="0" decel="100000" fill="hold" nodeType="clickEffect">
                                  <p:stCondLst>
                                    <p:cond delay="0"/>
                                  </p:stCondLst>
                                  <p:childTnLst>
                                    <p:animMotion origin="layout" path="M -1.04167E-6 2.96296E-6 L -1.18437 2.96296E-6 " pathEditMode="relative" rAng="0" ptsTypes="AA">
                                      <p:cBhvr>
                                        <p:cTn id="63" dur="1000" fill="hold"/>
                                        <p:tgtEl>
                                          <p:spTgt spid="57"/>
                                        </p:tgtEl>
                                        <p:attrNameLst>
                                          <p:attrName>ppt_x</p:attrName>
                                          <p:attrName>ppt_y</p:attrName>
                                        </p:attrNameLst>
                                      </p:cBhvr>
                                      <p:rCtr x="-59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5" name="Freeform 6"/>
          <p:cNvSpPr/>
          <p:nvPr/>
        </p:nvSpPr>
        <p:spPr bwMode="auto">
          <a:xfrm>
            <a:off x="8326819" y="2205053"/>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53D2FF">
              <a:alpha val="80000"/>
            </a:srgbClr>
          </a:solidFill>
          <a:ln>
            <a:noFill/>
          </a:ln>
          <a:effectLst>
            <a:outerShdw blurRad="254000" algn="ctr" rotWithShape="0">
              <a:srgbClr val="53D2FF">
                <a:alpha val="80000"/>
              </a:srgbClr>
            </a:outerShdw>
          </a:effectLst>
        </p:spPr>
        <p:txBody>
          <a:bodyPr vert="horz" wrap="square" lIns="91440" tIns="756000" rIns="91440" bIns="45720" numCol="1" anchor="t" anchorCtr="0" compatLnSpc="1"/>
          <a:lstStyle/>
          <a:p>
            <a:pPr algn="ctr">
              <a:lnSpc>
                <a:spcPts val="1500"/>
              </a:lnSpc>
            </a:pPr>
            <a:r>
              <a:rPr lang="zh-CN" altLang="en-US" sz="4000">
                <a:solidFill>
                  <a:schemeClr val="bg1"/>
                </a:solidFill>
                <a:latin typeface="微软雅黑" pitchFamily="34" charset="-122"/>
                <a:ea typeface="微软雅黑" pitchFamily="34" charset="-122"/>
              </a:rPr>
              <a:t>地址转化</a:t>
            </a:r>
            <a:endParaRPr lang="zh-CN" altLang="en-US" sz="4000">
              <a:solidFill>
                <a:schemeClr val="bg1"/>
              </a:solidFill>
              <a:latin typeface="微软雅黑" pitchFamily="34" charset="-122"/>
              <a:ea typeface="微软雅黑" pitchFamily="34" charset="-122"/>
            </a:endParaRPr>
          </a:p>
        </p:txBody>
      </p:sp>
      <p:sp>
        <p:nvSpPr>
          <p:cNvPr id="6" name="Freeform 7"/>
          <p:cNvSpPr/>
          <p:nvPr/>
        </p:nvSpPr>
        <p:spPr bwMode="auto">
          <a:xfrm>
            <a:off x="8326819" y="3932969"/>
            <a:ext cx="2485774" cy="931705"/>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41A0DA">
              <a:alpha val="80000"/>
            </a:srgbClr>
          </a:solidFill>
          <a:ln>
            <a:noFill/>
          </a:ln>
          <a:effectLst>
            <a:outerShdw blurRad="254000" algn="ctr" rotWithShape="0">
              <a:srgbClr val="53D2FF">
                <a:alpha val="80000"/>
              </a:srgbClr>
            </a:outerShdw>
          </a:effectLst>
        </p:spPr>
        <p:txBody>
          <a:bodyPr vert="horz" wrap="square" lIns="91440" tIns="612000" rIns="91440" bIns="45720" numCol="1" anchor="t" anchorCtr="0" compatLnSpc="1"/>
          <a:lstStyle/>
          <a:p>
            <a:pPr lvl="0" algn="ctr">
              <a:lnSpc>
                <a:spcPts val="1500"/>
              </a:lnSpc>
            </a:pPr>
            <a:r>
              <a:rPr lang="zh-CN" altLang="en-US" sz="4000">
                <a:solidFill>
                  <a:schemeClr val="bg1"/>
                </a:solidFill>
                <a:latin typeface="微软雅黑" pitchFamily="34" charset="-122"/>
                <a:ea typeface="微软雅黑" pitchFamily="34" charset="-122"/>
              </a:rPr>
              <a:t>映射</a:t>
            </a:r>
            <a:endParaRPr lang="zh-CN" altLang="en-US" sz="2400">
              <a:solidFill>
                <a:prstClr val="white"/>
              </a:solidFill>
              <a:latin typeface="UKIJ Qolyazma" pitchFamily="18" charset="0"/>
              <a:ea typeface="宋体" charset="0"/>
              <a:cs typeface="UKIJ Qolyazma" pitchFamily="18" charset="0"/>
            </a:endParaRPr>
          </a:p>
          <a:p>
            <a:endParaRPr lang="zh-CN" altLang="en-US"/>
          </a:p>
        </p:txBody>
      </p:sp>
      <p:cxnSp>
        <p:nvCxnSpPr>
          <p:cNvPr id="9" name="直接连接符 8"/>
          <p:cNvCxnSpPr>
            <a:stCxn id="5" idx="6"/>
          </p:cNvCxnSpPr>
          <p:nvPr/>
        </p:nvCxnSpPr>
        <p:spPr>
          <a:xfrm flipH="1">
            <a:off x="1846099" y="3719249"/>
            <a:ext cx="64807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2134389" y="3932969"/>
            <a:ext cx="64807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6580" y="1125220"/>
            <a:ext cx="6372860" cy="2466340"/>
          </a:xfrm>
          <a:prstGeom prst="rect">
            <a:avLst/>
          </a:prstGeom>
          <a:noFill/>
        </p:spPr>
        <p:txBody>
          <a:bodyPr wrap="square" rtlCol="0">
            <a:spAutoFit/>
          </a:bodyPr>
          <a:lstStyle/>
          <a:p>
            <a:pPr>
              <a:lnSpc>
                <a:spcPct val="130000"/>
              </a:lnSpc>
            </a:pPr>
            <a:r>
              <a:rPr lang="zh-CN" altLang="en-US" sz="2400" b="1">
                <a:solidFill>
                  <a:srgbClr val="00B0F0"/>
                </a:solidFill>
                <a:latin typeface="微软雅黑" pitchFamily="34" charset="-122"/>
                <a:ea typeface="微软雅黑" pitchFamily="34" charset="-122"/>
              </a:rPr>
              <a:t>DMZ区服务器与内网区、外网区的通信是经过网络地址转换（NAT）实现的。网络地址转换用于将一个地址域（如专用Internet）映射到另一个地址域（如Internet），以达到隐藏专用网络的目的。</a:t>
            </a:r>
            <a:endParaRPr lang="zh-CN" altLang="en-US" sz="2400" b="1">
              <a:solidFill>
                <a:srgbClr val="00B0F0"/>
              </a:solidFill>
              <a:latin typeface="微软雅黑" pitchFamily="34" charset="-122"/>
              <a:ea typeface="微软雅黑" pitchFamily="34" charset="-122"/>
            </a:endParaRPr>
          </a:p>
        </p:txBody>
      </p:sp>
      <p:sp>
        <p:nvSpPr>
          <p:cNvPr id="19" name="AutoShape 24"/>
          <p:cNvSpPr>
            <a:spLocks noChangeArrowheads="1"/>
          </p:cNvSpPr>
          <p:nvPr/>
        </p:nvSpPr>
        <p:spPr bwMode="auto">
          <a:xfrm>
            <a:off x="-1933575" y="3085310"/>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a:solidFill>
                  <a:prstClr val="white"/>
                </a:solidFill>
                <a:latin typeface="Pirulen" pitchFamily="2" charset="0"/>
              </a:rPr>
              <a:t>04</a:t>
            </a:r>
            <a:endParaRPr lang="en-US" altLang="zh-CN" sz="4000">
              <a:solidFill>
                <a:prstClr val="white"/>
              </a:solidFill>
              <a:latin typeface="Pirulen" pitchFamily="2" charset="0"/>
            </a:endParaRPr>
          </a:p>
          <a:p>
            <a:pPr lvl="0" algn="ctr"/>
            <a:r>
              <a:rPr lang="zh-CN" altLang="en-US">
                <a:solidFill>
                  <a:prstClr val="white"/>
                </a:solidFill>
                <a:latin typeface="微软雅黑" pitchFamily="34" charset="-122"/>
                <a:ea typeface="微软雅黑" pitchFamily="34" charset="-122"/>
              </a:rPr>
              <a:t>点击添加标题</a:t>
            </a:r>
            <a:endParaRPr lang="zh-CN" altLang="en-US">
              <a:solidFill>
                <a:prstClr val="black"/>
              </a:solidFill>
            </a:endParaRPr>
          </a:p>
        </p:txBody>
      </p:sp>
      <p:pic>
        <p:nvPicPr>
          <p:cNvPr id="20"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33575"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918335" y="4077335"/>
            <a:ext cx="6078855" cy="1946275"/>
          </a:xfrm>
          <a:prstGeom prst="rect">
            <a:avLst/>
          </a:prstGeom>
          <a:noFill/>
        </p:spPr>
        <p:txBody>
          <a:bodyPr wrap="square" rtlCol="0" anchor="ctr">
            <a:spAutoFit/>
          </a:bodyPr>
          <a:p>
            <a:r>
              <a:rPr lang="zh-CN" altLang="en-US" sz="2400" b="1">
                <a:solidFill>
                  <a:srgbClr val="00B0F0"/>
                </a:solidFill>
                <a:latin typeface="微软雅黑" pitchFamily="34" charset="-122"/>
                <a:ea typeface="微软雅黑" pitchFamily="34" charset="-122"/>
              </a:rPr>
              <a:t>DMZ区服务器对内服务时映射成内网地址，对外服务时映射成外网地址。采用静态映射配置网络地址转换时，服务用IP和真实IP要一一映射，源地址转换和目的地址转换都必须要有。</a:t>
            </a:r>
            <a:endParaRPr lang="zh-CN" altLang="en-US" sz="2400" b="1">
              <a:solidFill>
                <a:srgbClr val="00B0F0"/>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afterEffect">
                                  <p:stCondLst>
                                    <p:cond delay="0"/>
                                  </p:stCondLst>
                                  <p:childTnLst>
                                    <p:animMotion origin="layout" path="M -6.25E-7 -4.44444E-6 L 0.86432 -4.44444E-6 " pathEditMode="relative" rAng="0" ptsTypes="AA">
                                      <p:cBhvr>
                                        <p:cTn id="6" dur="500" fill="hold"/>
                                        <p:tgtEl>
                                          <p:spTgt spid="20"/>
                                        </p:tgtEl>
                                        <p:attrNameLst>
                                          <p:attrName>ppt_x</p:attrName>
                                          <p:attrName>ppt_y</p:attrName>
                                        </p:attrNameLst>
                                      </p:cBhvr>
                                      <p:rCtr x="43216" y="0"/>
                                    </p:animMotion>
                                  </p:childTnLst>
                                </p:cTn>
                              </p:par>
                              <p:par>
                                <p:cTn id="7" presetID="63" presetClass="path" presetSubtype="0" decel="100000" fill="hold" grpId="0" nodeType="withEffect">
                                  <p:stCondLst>
                                    <p:cond delay="0"/>
                                  </p:stCondLst>
                                  <p:childTnLst>
                                    <p:animMotion origin="layout" path="M -6.25E-7 -4.44444E-6 L 0.86432 -4.44444E-6 " pathEditMode="relative" rAng="0" ptsTypes="AA">
                                      <p:cBhvr>
                                        <p:cTn id="8" dur="500" fill="hold"/>
                                        <p:tgtEl>
                                          <p:spTgt spid="19"/>
                                        </p:tgtEl>
                                        <p:attrNameLst>
                                          <p:attrName>ppt_x</p:attrName>
                                          <p:attrName>ppt_y</p:attrName>
                                        </p:attrNameLst>
                                      </p:cBhvr>
                                      <p:rCtr x="43216" y="0"/>
                                    </p:animMotion>
                                  </p:childTnLst>
                                </p:cTn>
                              </p:par>
                              <p:par>
                                <p:cTn id="9" presetID="2" presetClass="exit" presetSubtype="4" fill="hold" nodeType="withEffect">
                                  <p:stCondLst>
                                    <p:cond delay="400"/>
                                  </p:stCondLst>
                                  <p:childTnLst>
                                    <p:anim calcmode="lin" valueType="num">
                                      <p:cBhvr additive="base">
                                        <p:cTn id="10" dur="500"/>
                                        <p:tgtEl>
                                          <p:spTgt spid="20"/>
                                        </p:tgtEl>
                                        <p:attrNameLst>
                                          <p:attrName>ppt_x</p:attrName>
                                        </p:attrNameLst>
                                      </p:cBhvr>
                                      <p:tavLst>
                                        <p:tav tm="0">
                                          <p:val>
                                            <p:strVal val="ppt_x"/>
                                          </p:val>
                                        </p:tav>
                                        <p:tav tm="100000">
                                          <p:val>
                                            <p:strVal val="ppt_x"/>
                                          </p:val>
                                        </p:tav>
                                      </p:tavLst>
                                    </p:anim>
                                    <p:anim calcmode="lin" valueType="num">
                                      <p:cBhvr additive="base">
                                        <p:cTn id="11" dur="500"/>
                                        <p:tgtEl>
                                          <p:spTgt spid="20"/>
                                        </p:tgtEl>
                                        <p:attrNameLst>
                                          <p:attrName>ppt_y</p:attrName>
                                        </p:attrNameLst>
                                      </p:cBhvr>
                                      <p:tavLst>
                                        <p:tav tm="0">
                                          <p:val>
                                            <p:strVal val="ppt_y"/>
                                          </p:val>
                                        </p:tav>
                                        <p:tav tm="100000">
                                          <p:val>
                                            <p:strVal val="1+ppt_h/2"/>
                                          </p:val>
                                        </p:tav>
                                      </p:tavLst>
                                    </p:anim>
                                    <p:set>
                                      <p:cBhvr>
                                        <p:cTn id="12" dur="1" fill="hold">
                                          <p:stCondLst>
                                            <p:cond delay="499"/>
                                          </p:stCondLst>
                                        </p:cTn>
                                        <p:tgtEl>
                                          <p:spTgt spid="20"/>
                                        </p:tgtEl>
                                        <p:attrNameLst>
                                          <p:attrName>style.visibility</p:attrName>
                                        </p:attrNameLst>
                                      </p:cBhvr>
                                      <p:to>
                                        <p:strVal val="hidden"/>
                                      </p:to>
                                    </p:set>
                                  </p:childTnLst>
                                </p:cTn>
                              </p:par>
                              <p:par>
                                <p:cTn id="13" presetID="53" presetClass="exit" presetSubtype="32" fill="hold" grpId="1" nodeType="withEffect">
                                  <p:stCondLst>
                                    <p:cond delay="400"/>
                                  </p:stCondLst>
                                  <p:childTnLst>
                                    <p:anim calcmode="lin" valueType="num">
                                      <p:cBhvr>
                                        <p:cTn id="14" dur="500"/>
                                        <p:tgtEl>
                                          <p:spTgt spid="19"/>
                                        </p:tgtEl>
                                        <p:attrNameLst>
                                          <p:attrName>ppt_w</p:attrName>
                                        </p:attrNameLst>
                                      </p:cBhvr>
                                      <p:tavLst>
                                        <p:tav tm="0">
                                          <p:val>
                                            <p:strVal val="ppt_w"/>
                                          </p:val>
                                        </p:tav>
                                        <p:tav tm="100000">
                                          <p:val>
                                            <p:fltVal val="0"/>
                                          </p:val>
                                        </p:tav>
                                      </p:tavLst>
                                    </p:anim>
                                    <p:anim calcmode="lin" valueType="num">
                                      <p:cBhvr>
                                        <p:cTn id="15" dur="500"/>
                                        <p:tgtEl>
                                          <p:spTgt spid="19"/>
                                        </p:tgtEl>
                                        <p:attrNameLst>
                                          <p:attrName>ppt_h</p:attrName>
                                        </p:attrNameLst>
                                      </p:cBhvr>
                                      <p:tavLst>
                                        <p:tav tm="0">
                                          <p:val>
                                            <p:strVal val="ppt_h"/>
                                          </p:val>
                                        </p:tav>
                                        <p:tav tm="100000">
                                          <p:val>
                                            <p:fltVal val="0"/>
                                          </p:val>
                                        </p:tav>
                                      </p:tavLst>
                                    </p:anim>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down)">
                                      <p:cBhvr>
                                        <p:cTn id="26" dur="500"/>
                                        <p:tgtEl>
                                          <p:spTgt spid="6"/>
                                        </p:tgtEl>
                                      </p:cBhvr>
                                    </p:animEffect>
                                  </p:childTnLst>
                                </p:cTn>
                              </p:par>
                              <p:par>
                                <p:cTn id="27" presetID="22" presetClass="entr" presetSubtype="2" fill="hold" nodeType="withEffect">
                                  <p:stCondLst>
                                    <p:cond delay="400"/>
                                  </p:stCondLst>
                                  <p:childTnLst>
                                    <p:set>
                                      <p:cBhvr>
                                        <p:cTn id="28" dur="1" fill="hold">
                                          <p:stCondLst>
                                            <p:cond delay="0"/>
                                          </p:stCondLst>
                                        </p:cTn>
                                        <p:tgtEl>
                                          <p:spTgt spid="9"/>
                                        </p:tgtEl>
                                        <p:attrNameLst>
                                          <p:attrName>style.visibility</p:attrName>
                                        </p:attrNameLst>
                                      </p:cBhvr>
                                      <p:to>
                                        <p:strVal val="visible"/>
                                      </p:to>
                                    </p:set>
                                    <p:animEffect transition="in" filter="wipe(right)">
                                      <p:cBhvr>
                                        <p:cTn id="29" dur="500"/>
                                        <p:tgtEl>
                                          <p:spTgt spid="9"/>
                                        </p:tgtEl>
                                      </p:cBhvr>
                                    </p:animEffect>
                                  </p:childTnLst>
                                </p:cTn>
                              </p:par>
                              <p:par>
                                <p:cTn id="30" presetID="22" presetClass="entr" presetSubtype="2" fill="hold" nodeType="withEffect">
                                  <p:stCondLst>
                                    <p:cond delay="40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par>
                                <p:cTn id="33" presetID="10" presetClass="entr" presetSubtype="0" fill="hold" grpId="0" nodeType="withEffect">
                                  <p:stCondLst>
                                    <p:cond delay="1000"/>
                                  </p:stCondLst>
                                  <p:iterate type="lt">
                                    <p:tmPct val="10000"/>
                                  </p:iterate>
                                  <p:childTnLst>
                                    <p:set>
                                      <p:cBhvr>
                                        <p:cTn id="34" dur="1" fill="hold">
                                          <p:stCondLst>
                                            <p:cond delay="0"/>
                                          </p:stCondLst>
                                        </p:cTn>
                                        <p:tgtEl>
                                          <p:spTgt spid="15"/>
                                        </p:tgtEl>
                                        <p:attrNameLst>
                                          <p:attrName>style.visibility</p:attrName>
                                        </p:attrNameLst>
                                      </p:cBhvr>
                                      <p:to>
                                        <p:strVal val="visible"/>
                                      </p:to>
                                    </p:set>
                                    <p:animEffect transition="in" filter="fade">
                                      <p:cBhvr>
                                        <p:cTn id="35" dur="1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35" presetClass="path" presetSubtype="0" decel="100000" fill="hold" nodeType="clickEffect">
                                  <p:stCondLst>
                                    <p:cond delay="0"/>
                                  </p:stCondLst>
                                  <p:childTnLst>
                                    <p:animMotion origin="layout" path="M -1.04167E-6 2.96296E-6 L -1.18437 2.96296E-6 " pathEditMode="relative" rAng="0" ptsTypes="AA">
                                      <p:cBhvr>
                                        <p:cTn id="39" dur="1000" fill="hold"/>
                                        <p:tgtEl>
                                          <p:spTgt spid="22"/>
                                        </p:tgtEl>
                                        <p:attrNameLst>
                                          <p:attrName>ppt_x</p:attrName>
                                          <p:attrName>ppt_y</p:attrName>
                                        </p:attrNameLst>
                                      </p:cBhvr>
                                      <p:rCtr x="-59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5" grpId="0"/>
      <p:bldP spid="19" grpId="0" bldLvl="0" animBg="1"/>
      <p:bldP spid="19" grpId="1"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32" name="组合 4631"/>
          <p:cNvGrpSpPr/>
          <p:nvPr/>
        </p:nvGrpSpPr>
        <p:grpSpPr>
          <a:xfrm>
            <a:off x="2428875" y="1168400"/>
            <a:ext cx="7337425" cy="4691063"/>
            <a:chOff x="2428875" y="1082675"/>
            <a:chExt cx="7337425" cy="4691063"/>
          </a:xfrm>
          <a:solidFill>
            <a:srgbClr val="0066CC"/>
          </a:solidFill>
        </p:grpSpPr>
        <p:sp>
          <p:nvSpPr>
            <p:cNvPr id="4586" name="Freeform 503"/>
            <p:cNvSpPr>
              <a:spLocks noEditPoints="1"/>
            </p:cNvSpPr>
            <p:nvPr/>
          </p:nvSpPr>
          <p:spPr bwMode="auto">
            <a:xfrm>
              <a:off x="4738688" y="1892300"/>
              <a:ext cx="1371600" cy="1450975"/>
            </a:xfrm>
            <a:custGeom>
              <a:avLst/>
              <a:gdLst>
                <a:gd name="T0" fmla="*/ 12 w 864"/>
                <a:gd name="T1" fmla="*/ 26 h 914"/>
                <a:gd name="T2" fmla="*/ 14 w 864"/>
                <a:gd name="T3" fmla="*/ 0 h 914"/>
                <a:gd name="T4" fmla="*/ 26 w 864"/>
                <a:gd name="T5" fmla="*/ 14 h 914"/>
                <a:gd name="T6" fmla="*/ 853 w 864"/>
                <a:gd name="T7" fmla="*/ 891 h 914"/>
                <a:gd name="T8" fmla="*/ 850 w 864"/>
                <a:gd name="T9" fmla="*/ 914 h 914"/>
                <a:gd name="T10" fmla="*/ 864 w 864"/>
                <a:gd name="T11" fmla="*/ 903 h 914"/>
                <a:gd name="T12" fmla="*/ 803 w 864"/>
                <a:gd name="T13" fmla="*/ 865 h 914"/>
                <a:gd name="T14" fmla="*/ 803 w 864"/>
                <a:gd name="T15" fmla="*/ 839 h 914"/>
                <a:gd name="T16" fmla="*/ 815 w 864"/>
                <a:gd name="T17" fmla="*/ 851 h 914"/>
                <a:gd name="T18" fmla="*/ 753 w 864"/>
                <a:gd name="T19" fmla="*/ 813 h 914"/>
                <a:gd name="T20" fmla="*/ 753 w 864"/>
                <a:gd name="T21" fmla="*/ 787 h 914"/>
                <a:gd name="T22" fmla="*/ 768 w 864"/>
                <a:gd name="T23" fmla="*/ 799 h 914"/>
                <a:gd name="T24" fmla="*/ 704 w 864"/>
                <a:gd name="T25" fmla="*/ 759 h 914"/>
                <a:gd name="T26" fmla="*/ 704 w 864"/>
                <a:gd name="T27" fmla="*/ 735 h 914"/>
                <a:gd name="T28" fmla="*/ 718 w 864"/>
                <a:gd name="T29" fmla="*/ 747 h 914"/>
                <a:gd name="T30" fmla="*/ 654 w 864"/>
                <a:gd name="T31" fmla="*/ 707 h 914"/>
                <a:gd name="T32" fmla="*/ 657 w 864"/>
                <a:gd name="T33" fmla="*/ 681 h 914"/>
                <a:gd name="T34" fmla="*/ 668 w 864"/>
                <a:gd name="T35" fmla="*/ 695 h 914"/>
                <a:gd name="T36" fmla="*/ 605 w 864"/>
                <a:gd name="T37" fmla="*/ 655 h 914"/>
                <a:gd name="T38" fmla="*/ 607 w 864"/>
                <a:gd name="T39" fmla="*/ 629 h 914"/>
                <a:gd name="T40" fmla="*/ 619 w 864"/>
                <a:gd name="T41" fmla="*/ 643 h 914"/>
                <a:gd name="T42" fmla="*/ 555 w 864"/>
                <a:gd name="T43" fmla="*/ 603 h 914"/>
                <a:gd name="T44" fmla="*/ 557 w 864"/>
                <a:gd name="T45" fmla="*/ 577 h 914"/>
                <a:gd name="T46" fmla="*/ 569 w 864"/>
                <a:gd name="T47" fmla="*/ 591 h 914"/>
                <a:gd name="T48" fmla="*/ 508 w 864"/>
                <a:gd name="T49" fmla="*/ 551 h 914"/>
                <a:gd name="T50" fmla="*/ 508 w 864"/>
                <a:gd name="T51" fmla="*/ 525 h 914"/>
                <a:gd name="T52" fmla="*/ 520 w 864"/>
                <a:gd name="T53" fmla="*/ 537 h 914"/>
                <a:gd name="T54" fmla="*/ 458 w 864"/>
                <a:gd name="T55" fmla="*/ 496 h 914"/>
                <a:gd name="T56" fmla="*/ 458 w 864"/>
                <a:gd name="T57" fmla="*/ 473 h 914"/>
                <a:gd name="T58" fmla="*/ 470 w 864"/>
                <a:gd name="T59" fmla="*/ 485 h 914"/>
                <a:gd name="T60" fmla="*/ 409 w 864"/>
                <a:gd name="T61" fmla="*/ 444 h 914"/>
                <a:gd name="T62" fmla="*/ 409 w 864"/>
                <a:gd name="T63" fmla="*/ 421 h 914"/>
                <a:gd name="T64" fmla="*/ 420 w 864"/>
                <a:gd name="T65" fmla="*/ 433 h 914"/>
                <a:gd name="T66" fmla="*/ 359 w 864"/>
                <a:gd name="T67" fmla="*/ 392 h 914"/>
                <a:gd name="T68" fmla="*/ 359 w 864"/>
                <a:gd name="T69" fmla="*/ 366 h 914"/>
                <a:gd name="T70" fmla="*/ 371 w 864"/>
                <a:gd name="T71" fmla="*/ 381 h 914"/>
                <a:gd name="T72" fmla="*/ 309 w 864"/>
                <a:gd name="T73" fmla="*/ 340 h 914"/>
                <a:gd name="T74" fmla="*/ 309 w 864"/>
                <a:gd name="T75" fmla="*/ 314 h 914"/>
                <a:gd name="T76" fmla="*/ 321 w 864"/>
                <a:gd name="T77" fmla="*/ 329 h 914"/>
                <a:gd name="T78" fmla="*/ 260 w 864"/>
                <a:gd name="T79" fmla="*/ 289 h 914"/>
                <a:gd name="T80" fmla="*/ 260 w 864"/>
                <a:gd name="T81" fmla="*/ 263 h 914"/>
                <a:gd name="T82" fmla="*/ 274 w 864"/>
                <a:gd name="T83" fmla="*/ 277 h 914"/>
                <a:gd name="T84" fmla="*/ 210 w 864"/>
                <a:gd name="T85" fmla="*/ 237 h 914"/>
                <a:gd name="T86" fmla="*/ 210 w 864"/>
                <a:gd name="T87" fmla="*/ 211 h 914"/>
                <a:gd name="T88" fmla="*/ 224 w 864"/>
                <a:gd name="T89" fmla="*/ 222 h 914"/>
                <a:gd name="T90" fmla="*/ 161 w 864"/>
                <a:gd name="T91" fmla="*/ 182 h 914"/>
                <a:gd name="T92" fmla="*/ 163 w 864"/>
                <a:gd name="T93" fmla="*/ 159 h 914"/>
                <a:gd name="T94" fmla="*/ 175 w 864"/>
                <a:gd name="T95" fmla="*/ 170 h 914"/>
                <a:gd name="T96" fmla="*/ 111 w 864"/>
                <a:gd name="T97" fmla="*/ 130 h 914"/>
                <a:gd name="T98" fmla="*/ 113 w 864"/>
                <a:gd name="T99" fmla="*/ 104 h 914"/>
                <a:gd name="T100" fmla="*/ 125 w 864"/>
                <a:gd name="T101" fmla="*/ 118 h 914"/>
                <a:gd name="T102" fmla="*/ 61 w 864"/>
                <a:gd name="T103" fmla="*/ 78 h 914"/>
                <a:gd name="T104" fmla="*/ 64 w 864"/>
                <a:gd name="T105" fmla="*/ 5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 h="914">
                  <a:moveTo>
                    <a:pt x="26" y="14"/>
                  </a:moveTo>
                  <a:lnTo>
                    <a:pt x="12" y="26"/>
                  </a:lnTo>
                  <a:lnTo>
                    <a:pt x="0" y="12"/>
                  </a:lnTo>
                  <a:lnTo>
                    <a:pt x="14" y="0"/>
                  </a:lnTo>
                  <a:lnTo>
                    <a:pt x="26" y="14"/>
                  </a:lnTo>
                  <a:lnTo>
                    <a:pt x="26" y="14"/>
                  </a:lnTo>
                  <a:close/>
                  <a:moveTo>
                    <a:pt x="864" y="903"/>
                  </a:moveTo>
                  <a:lnTo>
                    <a:pt x="853" y="891"/>
                  </a:lnTo>
                  <a:lnTo>
                    <a:pt x="841" y="903"/>
                  </a:lnTo>
                  <a:lnTo>
                    <a:pt x="850" y="914"/>
                  </a:lnTo>
                  <a:lnTo>
                    <a:pt x="864" y="903"/>
                  </a:lnTo>
                  <a:lnTo>
                    <a:pt x="864" y="903"/>
                  </a:lnTo>
                  <a:close/>
                  <a:moveTo>
                    <a:pt x="815" y="851"/>
                  </a:moveTo>
                  <a:lnTo>
                    <a:pt x="803" y="865"/>
                  </a:lnTo>
                  <a:lnTo>
                    <a:pt x="791" y="851"/>
                  </a:lnTo>
                  <a:lnTo>
                    <a:pt x="803" y="839"/>
                  </a:lnTo>
                  <a:lnTo>
                    <a:pt x="815" y="851"/>
                  </a:lnTo>
                  <a:lnTo>
                    <a:pt x="815" y="851"/>
                  </a:lnTo>
                  <a:close/>
                  <a:moveTo>
                    <a:pt x="768" y="799"/>
                  </a:moveTo>
                  <a:lnTo>
                    <a:pt x="753" y="813"/>
                  </a:lnTo>
                  <a:lnTo>
                    <a:pt x="742" y="799"/>
                  </a:lnTo>
                  <a:lnTo>
                    <a:pt x="753" y="787"/>
                  </a:lnTo>
                  <a:lnTo>
                    <a:pt x="768" y="799"/>
                  </a:lnTo>
                  <a:lnTo>
                    <a:pt x="768" y="799"/>
                  </a:lnTo>
                  <a:close/>
                  <a:moveTo>
                    <a:pt x="718" y="747"/>
                  </a:moveTo>
                  <a:lnTo>
                    <a:pt x="704" y="759"/>
                  </a:lnTo>
                  <a:lnTo>
                    <a:pt x="692" y="747"/>
                  </a:lnTo>
                  <a:lnTo>
                    <a:pt x="704" y="735"/>
                  </a:lnTo>
                  <a:lnTo>
                    <a:pt x="718" y="747"/>
                  </a:lnTo>
                  <a:lnTo>
                    <a:pt x="718" y="747"/>
                  </a:lnTo>
                  <a:close/>
                  <a:moveTo>
                    <a:pt x="668" y="695"/>
                  </a:moveTo>
                  <a:lnTo>
                    <a:pt x="654" y="707"/>
                  </a:lnTo>
                  <a:lnTo>
                    <a:pt x="642" y="695"/>
                  </a:lnTo>
                  <a:lnTo>
                    <a:pt x="657" y="681"/>
                  </a:lnTo>
                  <a:lnTo>
                    <a:pt x="668" y="695"/>
                  </a:lnTo>
                  <a:lnTo>
                    <a:pt x="668" y="695"/>
                  </a:lnTo>
                  <a:close/>
                  <a:moveTo>
                    <a:pt x="619" y="643"/>
                  </a:moveTo>
                  <a:lnTo>
                    <a:pt x="605" y="655"/>
                  </a:lnTo>
                  <a:lnTo>
                    <a:pt x="593" y="640"/>
                  </a:lnTo>
                  <a:lnTo>
                    <a:pt x="607" y="629"/>
                  </a:lnTo>
                  <a:lnTo>
                    <a:pt x="619" y="643"/>
                  </a:lnTo>
                  <a:lnTo>
                    <a:pt x="619" y="643"/>
                  </a:lnTo>
                  <a:close/>
                  <a:moveTo>
                    <a:pt x="569" y="591"/>
                  </a:moveTo>
                  <a:lnTo>
                    <a:pt x="555" y="603"/>
                  </a:lnTo>
                  <a:lnTo>
                    <a:pt x="543" y="589"/>
                  </a:lnTo>
                  <a:lnTo>
                    <a:pt x="557" y="577"/>
                  </a:lnTo>
                  <a:lnTo>
                    <a:pt x="569" y="591"/>
                  </a:lnTo>
                  <a:lnTo>
                    <a:pt x="569" y="591"/>
                  </a:lnTo>
                  <a:close/>
                  <a:moveTo>
                    <a:pt x="520" y="537"/>
                  </a:moveTo>
                  <a:lnTo>
                    <a:pt x="508" y="551"/>
                  </a:lnTo>
                  <a:lnTo>
                    <a:pt x="494" y="537"/>
                  </a:lnTo>
                  <a:lnTo>
                    <a:pt x="508" y="525"/>
                  </a:lnTo>
                  <a:lnTo>
                    <a:pt x="520" y="537"/>
                  </a:lnTo>
                  <a:lnTo>
                    <a:pt x="520" y="537"/>
                  </a:lnTo>
                  <a:close/>
                  <a:moveTo>
                    <a:pt x="470" y="485"/>
                  </a:moveTo>
                  <a:lnTo>
                    <a:pt x="458" y="496"/>
                  </a:lnTo>
                  <a:lnTo>
                    <a:pt x="444" y="485"/>
                  </a:lnTo>
                  <a:lnTo>
                    <a:pt x="458" y="473"/>
                  </a:lnTo>
                  <a:lnTo>
                    <a:pt x="470" y="485"/>
                  </a:lnTo>
                  <a:lnTo>
                    <a:pt x="470" y="485"/>
                  </a:lnTo>
                  <a:close/>
                  <a:moveTo>
                    <a:pt x="420" y="433"/>
                  </a:moveTo>
                  <a:lnTo>
                    <a:pt x="409" y="444"/>
                  </a:lnTo>
                  <a:lnTo>
                    <a:pt x="394" y="433"/>
                  </a:lnTo>
                  <a:lnTo>
                    <a:pt x="409" y="421"/>
                  </a:lnTo>
                  <a:lnTo>
                    <a:pt x="420" y="433"/>
                  </a:lnTo>
                  <a:lnTo>
                    <a:pt x="420" y="433"/>
                  </a:lnTo>
                  <a:close/>
                  <a:moveTo>
                    <a:pt x="371" y="381"/>
                  </a:moveTo>
                  <a:lnTo>
                    <a:pt x="359" y="392"/>
                  </a:lnTo>
                  <a:lnTo>
                    <a:pt x="347" y="381"/>
                  </a:lnTo>
                  <a:lnTo>
                    <a:pt x="359" y="366"/>
                  </a:lnTo>
                  <a:lnTo>
                    <a:pt x="371" y="381"/>
                  </a:lnTo>
                  <a:lnTo>
                    <a:pt x="371" y="381"/>
                  </a:lnTo>
                  <a:close/>
                  <a:moveTo>
                    <a:pt x="321" y="329"/>
                  </a:moveTo>
                  <a:lnTo>
                    <a:pt x="309" y="340"/>
                  </a:lnTo>
                  <a:lnTo>
                    <a:pt x="298" y="326"/>
                  </a:lnTo>
                  <a:lnTo>
                    <a:pt x="309" y="314"/>
                  </a:lnTo>
                  <a:lnTo>
                    <a:pt x="321" y="329"/>
                  </a:lnTo>
                  <a:lnTo>
                    <a:pt x="321" y="329"/>
                  </a:lnTo>
                  <a:close/>
                  <a:moveTo>
                    <a:pt x="274" y="277"/>
                  </a:moveTo>
                  <a:lnTo>
                    <a:pt x="260" y="289"/>
                  </a:lnTo>
                  <a:lnTo>
                    <a:pt x="248" y="274"/>
                  </a:lnTo>
                  <a:lnTo>
                    <a:pt x="260" y="263"/>
                  </a:lnTo>
                  <a:lnTo>
                    <a:pt x="274" y="277"/>
                  </a:lnTo>
                  <a:lnTo>
                    <a:pt x="274" y="277"/>
                  </a:lnTo>
                  <a:close/>
                  <a:moveTo>
                    <a:pt x="224" y="222"/>
                  </a:moveTo>
                  <a:lnTo>
                    <a:pt x="210" y="237"/>
                  </a:lnTo>
                  <a:lnTo>
                    <a:pt x="198" y="222"/>
                  </a:lnTo>
                  <a:lnTo>
                    <a:pt x="210" y="211"/>
                  </a:lnTo>
                  <a:lnTo>
                    <a:pt x="224" y="222"/>
                  </a:lnTo>
                  <a:lnTo>
                    <a:pt x="224" y="222"/>
                  </a:lnTo>
                  <a:close/>
                  <a:moveTo>
                    <a:pt x="175" y="170"/>
                  </a:moveTo>
                  <a:lnTo>
                    <a:pt x="161" y="182"/>
                  </a:lnTo>
                  <a:lnTo>
                    <a:pt x="149" y="170"/>
                  </a:lnTo>
                  <a:lnTo>
                    <a:pt x="163" y="159"/>
                  </a:lnTo>
                  <a:lnTo>
                    <a:pt x="175" y="170"/>
                  </a:lnTo>
                  <a:lnTo>
                    <a:pt x="175" y="170"/>
                  </a:lnTo>
                  <a:close/>
                  <a:moveTo>
                    <a:pt x="125" y="118"/>
                  </a:moveTo>
                  <a:lnTo>
                    <a:pt x="111" y="130"/>
                  </a:lnTo>
                  <a:lnTo>
                    <a:pt x="99" y="118"/>
                  </a:lnTo>
                  <a:lnTo>
                    <a:pt x="113" y="104"/>
                  </a:lnTo>
                  <a:lnTo>
                    <a:pt x="125" y="118"/>
                  </a:lnTo>
                  <a:lnTo>
                    <a:pt x="125" y="118"/>
                  </a:lnTo>
                  <a:close/>
                  <a:moveTo>
                    <a:pt x="76" y="66"/>
                  </a:moveTo>
                  <a:lnTo>
                    <a:pt x="61" y="78"/>
                  </a:lnTo>
                  <a:lnTo>
                    <a:pt x="50" y="64"/>
                  </a:lnTo>
                  <a:lnTo>
                    <a:pt x="64" y="52"/>
                  </a:lnTo>
                  <a:lnTo>
                    <a:pt x="76"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7" name="Freeform 504"/>
            <p:cNvSpPr>
              <a:spLocks noEditPoints="1"/>
            </p:cNvSpPr>
            <p:nvPr/>
          </p:nvSpPr>
          <p:spPr bwMode="auto">
            <a:xfrm>
              <a:off x="6170613" y="2343150"/>
              <a:ext cx="2249488" cy="971550"/>
            </a:xfrm>
            <a:custGeom>
              <a:avLst/>
              <a:gdLst>
                <a:gd name="T0" fmla="*/ 1410 w 1417"/>
                <a:gd name="T1" fmla="*/ 0 h 612"/>
                <a:gd name="T2" fmla="*/ 1401 w 1417"/>
                <a:gd name="T3" fmla="*/ 23 h 612"/>
                <a:gd name="T4" fmla="*/ 17 w 1417"/>
                <a:gd name="T5" fmla="*/ 588 h 612"/>
                <a:gd name="T6" fmla="*/ 7 w 1417"/>
                <a:gd name="T7" fmla="*/ 612 h 612"/>
                <a:gd name="T8" fmla="*/ 83 w 1417"/>
                <a:gd name="T9" fmla="*/ 560 h 612"/>
                <a:gd name="T10" fmla="*/ 73 w 1417"/>
                <a:gd name="T11" fmla="*/ 583 h 612"/>
                <a:gd name="T12" fmla="*/ 149 w 1417"/>
                <a:gd name="T13" fmla="*/ 531 h 612"/>
                <a:gd name="T14" fmla="*/ 140 w 1417"/>
                <a:gd name="T15" fmla="*/ 555 h 612"/>
                <a:gd name="T16" fmla="*/ 218 w 1417"/>
                <a:gd name="T17" fmla="*/ 503 h 612"/>
                <a:gd name="T18" fmla="*/ 206 w 1417"/>
                <a:gd name="T19" fmla="*/ 527 h 612"/>
                <a:gd name="T20" fmla="*/ 284 w 1417"/>
                <a:gd name="T21" fmla="*/ 477 h 612"/>
                <a:gd name="T22" fmla="*/ 274 w 1417"/>
                <a:gd name="T23" fmla="*/ 501 h 612"/>
                <a:gd name="T24" fmla="*/ 350 w 1417"/>
                <a:gd name="T25" fmla="*/ 449 h 612"/>
                <a:gd name="T26" fmla="*/ 340 w 1417"/>
                <a:gd name="T27" fmla="*/ 472 h 612"/>
                <a:gd name="T28" fmla="*/ 416 w 1417"/>
                <a:gd name="T29" fmla="*/ 420 h 612"/>
                <a:gd name="T30" fmla="*/ 406 w 1417"/>
                <a:gd name="T31" fmla="*/ 444 h 612"/>
                <a:gd name="T32" fmla="*/ 482 w 1417"/>
                <a:gd name="T33" fmla="*/ 392 h 612"/>
                <a:gd name="T34" fmla="*/ 473 w 1417"/>
                <a:gd name="T35" fmla="*/ 416 h 612"/>
                <a:gd name="T36" fmla="*/ 548 w 1417"/>
                <a:gd name="T37" fmla="*/ 364 h 612"/>
                <a:gd name="T38" fmla="*/ 539 w 1417"/>
                <a:gd name="T39" fmla="*/ 387 h 612"/>
                <a:gd name="T40" fmla="*/ 614 w 1417"/>
                <a:gd name="T41" fmla="*/ 335 h 612"/>
                <a:gd name="T42" fmla="*/ 605 w 1417"/>
                <a:gd name="T43" fmla="*/ 359 h 612"/>
                <a:gd name="T44" fmla="*/ 680 w 1417"/>
                <a:gd name="T45" fmla="*/ 307 h 612"/>
                <a:gd name="T46" fmla="*/ 671 w 1417"/>
                <a:gd name="T47" fmla="*/ 330 h 612"/>
                <a:gd name="T48" fmla="*/ 747 w 1417"/>
                <a:gd name="T49" fmla="*/ 279 h 612"/>
                <a:gd name="T50" fmla="*/ 737 w 1417"/>
                <a:gd name="T51" fmla="*/ 302 h 612"/>
                <a:gd name="T52" fmla="*/ 813 w 1417"/>
                <a:gd name="T53" fmla="*/ 253 h 612"/>
                <a:gd name="T54" fmla="*/ 803 w 1417"/>
                <a:gd name="T55" fmla="*/ 276 h 612"/>
                <a:gd name="T56" fmla="*/ 879 w 1417"/>
                <a:gd name="T57" fmla="*/ 224 h 612"/>
                <a:gd name="T58" fmla="*/ 869 w 1417"/>
                <a:gd name="T59" fmla="*/ 248 h 612"/>
                <a:gd name="T60" fmla="*/ 945 w 1417"/>
                <a:gd name="T61" fmla="*/ 196 h 612"/>
                <a:gd name="T62" fmla="*/ 936 w 1417"/>
                <a:gd name="T63" fmla="*/ 219 h 612"/>
                <a:gd name="T64" fmla="*/ 1011 w 1417"/>
                <a:gd name="T65" fmla="*/ 167 h 612"/>
                <a:gd name="T66" fmla="*/ 1002 w 1417"/>
                <a:gd name="T67" fmla="*/ 191 h 612"/>
                <a:gd name="T68" fmla="*/ 1077 w 1417"/>
                <a:gd name="T69" fmla="*/ 139 h 612"/>
                <a:gd name="T70" fmla="*/ 1068 w 1417"/>
                <a:gd name="T71" fmla="*/ 163 h 612"/>
                <a:gd name="T72" fmla="*/ 1143 w 1417"/>
                <a:gd name="T73" fmla="*/ 111 h 612"/>
                <a:gd name="T74" fmla="*/ 1134 w 1417"/>
                <a:gd name="T75" fmla="*/ 134 h 612"/>
                <a:gd name="T76" fmla="*/ 1212 w 1417"/>
                <a:gd name="T77" fmla="*/ 82 h 612"/>
                <a:gd name="T78" fmla="*/ 1200 w 1417"/>
                <a:gd name="T79" fmla="*/ 106 h 612"/>
                <a:gd name="T80" fmla="*/ 1278 w 1417"/>
                <a:gd name="T81" fmla="*/ 54 h 612"/>
                <a:gd name="T82" fmla="*/ 1269 w 1417"/>
                <a:gd name="T83" fmla="*/ 78 h 612"/>
                <a:gd name="T84" fmla="*/ 1344 w 1417"/>
                <a:gd name="T85" fmla="*/ 2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612">
                  <a:moveTo>
                    <a:pt x="1401" y="23"/>
                  </a:moveTo>
                  <a:lnTo>
                    <a:pt x="1394" y="7"/>
                  </a:lnTo>
                  <a:lnTo>
                    <a:pt x="1410" y="0"/>
                  </a:lnTo>
                  <a:lnTo>
                    <a:pt x="1417" y="16"/>
                  </a:lnTo>
                  <a:lnTo>
                    <a:pt x="1401" y="23"/>
                  </a:lnTo>
                  <a:lnTo>
                    <a:pt x="1401" y="23"/>
                  </a:lnTo>
                  <a:close/>
                  <a:moveTo>
                    <a:pt x="7" y="612"/>
                  </a:moveTo>
                  <a:lnTo>
                    <a:pt x="0" y="595"/>
                  </a:lnTo>
                  <a:lnTo>
                    <a:pt x="17" y="588"/>
                  </a:lnTo>
                  <a:lnTo>
                    <a:pt x="24" y="604"/>
                  </a:lnTo>
                  <a:lnTo>
                    <a:pt x="7" y="612"/>
                  </a:lnTo>
                  <a:lnTo>
                    <a:pt x="7" y="612"/>
                  </a:lnTo>
                  <a:close/>
                  <a:moveTo>
                    <a:pt x="73" y="583"/>
                  </a:moveTo>
                  <a:lnTo>
                    <a:pt x="66" y="567"/>
                  </a:lnTo>
                  <a:lnTo>
                    <a:pt x="83" y="560"/>
                  </a:lnTo>
                  <a:lnTo>
                    <a:pt x="90" y="576"/>
                  </a:lnTo>
                  <a:lnTo>
                    <a:pt x="73" y="583"/>
                  </a:lnTo>
                  <a:lnTo>
                    <a:pt x="73" y="583"/>
                  </a:lnTo>
                  <a:close/>
                  <a:moveTo>
                    <a:pt x="140" y="555"/>
                  </a:moveTo>
                  <a:lnTo>
                    <a:pt x="132" y="538"/>
                  </a:lnTo>
                  <a:lnTo>
                    <a:pt x="149" y="531"/>
                  </a:lnTo>
                  <a:lnTo>
                    <a:pt x="156" y="548"/>
                  </a:lnTo>
                  <a:lnTo>
                    <a:pt x="140" y="555"/>
                  </a:lnTo>
                  <a:lnTo>
                    <a:pt x="140" y="555"/>
                  </a:lnTo>
                  <a:close/>
                  <a:moveTo>
                    <a:pt x="206" y="527"/>
                  </a:moveTo>
                  <a:lnTo>
                    <a:pt x="199" y="510"/>
                  </a:lnTo>
                  <a:lnTo>
                    <a:pt x="218" y="503"/>
                  </a:lnTo>
                  <a:lnTo>
                    <a:pt x="222" y="519"/>
                  </a:lnTo>
                  <a:lnTo>
                    <a:pt x="206" y="527"/>
                  </a:lnTo>
                  <a:lnTo>
                    <a:pt x="206" y="527"/>
                  </a:lnTo>
                  <a:close/>
                  <a:moveTo>
                    <a:pt x="274" y="501"/>
                  </a:moveTo>
                  <a:lnTo>
                    <a:pt x="267" y="484"/>
                  </a:lnTo>
                  <a:lnTo>
                    <a:pt x="284" y="477"/>
                  </a:lnTo>
                  <a:lnTo>
                    <a:pt x="291" y="493"/>
                  </a:lnTo>
                  <a:lnTo>
                    <a:pt x="274" y="501"/>
                  </a:lnTo>
                  <a:lnTo>
                    <a:pt x="274" y="501"/>
                  </a:lnTo>
                  <a:close/>
                  <a:moveTo>
                    <a:pt x="340" y="472"/>
                  </a:moveTo>
                  <a:lnTo>
                    <a:pt x="333" y="456"/>
                  </a:lnTo>
                  <a:lnTo>
                    <a:pt x="350" y="449"/>
                  </a:lnTo>
                  <a:lnTo>
                    <a:pt x="357" y="465"/>
                  </a:lnTo>
                  <a:lnTo>
                    <a:pt x="340" y="472"/>
                  </a:lnTo>
                  <a:lnTo>
                    <a:pt x="340" y="472"/>
                  </a:lnTo>
                  <a:close/>
                  <a:moveTo>
                    <a:pt x="406" y="444"/>
                  </a:moveTo>
                  <a:lnTo>
                    <a:pt x="399" y="427"/>
                  </a:lnTo>
                  <a:lnTo>
                    <a:pt x="416" y="420"/>
                  </a:lnTo>
                  <a:lnTo>
                    <a:pt x="423" y="437"/>
                  </a:lnTo>
                  <a:lnTo>
                    <a:pt x="406" y="444"/>
                  </a:lnTo>
                  <a:lnTo>
                    <a:pt x="406" y="444"/>
                  </a:lnTo>
                  <a:close/>
                  <a:moveTo>
                    <a:pt x="473" y="416"/>
                  </a:moveTo>
                  <a:lnTo>
                    <a:pt x="466" y="399"/>
                  </a:lnTo>
                  <a:lnTo>
                    <a:pt x="482" y="392"/>
                  </a:lnTo>
                  <a:lnTo>
                    <a:pt x="489" y="408"/>
                  </a:lnTo>
                  <a:lnTo>
                    <a:pt x="473" y="416"/>
                  </a:lnTo>
                  <a:lnTo>
                    <a:pt x="473" y="416"/>
                  </a:lnTo>
                  <a:close/>
                  <a:moveTo>
                    <a:pt x="539" y="387"/>
                  </a:moveTo>
                  <a:lnTo>
                    <a:pt x="532" y="371"/>
                  </a:lnTo>
                  <a:lnTo>
                    <a:pt x="548" y="364"/>
                  </a:lnTo>
                  <a:lnTo>
                    <a:pt x="555" y="380"/>
                  </a:lnTo>
                  <a:lnTo>
                    <a:pt x="539" y="387"/>
                  </a:lnTo>
                  <a:lnTo>
                    <a:pt x="539" y="387"/>
                  </a:lnTo>
                  <a:close/>
                  <a:moveTo>
                    <a:pt x="605" y="359"/>
                  </a:moveTo>
                  <a:lnTo>
                    <a:pt x="598" y="342"/>
                  </a:lnTo>
                  <a:lnTo>
                    <a:pt x="614" y="335"/>
                  </a:lnTo>
                  <a:lnTo>
                    <a:pt x="621" y="352"/>
                  </a:lnTo>
                  <a:lnTo>
                    <a:pt x="605" y="359"/>
                  </a:lnTo>
                  <a:lnTo>
                    <a:pt x="605" y="359"/>
                  </a:lnTo>
                  <a:close/>
                  <a:moveTo>
                    <a:pt x="671" y="330"/>
                  </a:moveTo>
                  <a:lnTo>
                    <a:pt x="664" y="314"/>
                  </a:lnTo>
                  <a:lnTo>
                    <a:pt x="680" y="307"/>
                  </a:lnTo>
                  <a:lnTo>
                    <a:pt x="688" y="323"/>
                  </a:lnTo>
                  <a:lnTo>
                    <a:pt x="671" y="330"/>
                  </a:lnTo>
                  <a:lnTo>
                    <a:pt x="671" y="330"/>
                  </a:lnTo>
                  <a:close/>
                  <a:moveTo>
                    <a:pt x="737" y="302"/>
                  </a:moveTo>
                  <a:lnTo>
                    <a:pt x="730" y="286"/>
                  </a:lnTo>
                  <a:lnTo>
                    <a:pt x="747" y="279"/>
                  </a:lnTo>
                  <a:lnTo>
                    <a:pt x="754" y="295"/>
                  </a:lnTo>
                  <a:lnTo>
                    <a:pt x="737" y="302"/>
                  </a:lnTo>
                  <a:lnTo>
                    <a:pt x="737" y="302"/>
                  </a:lnTo>
                  <a:close/>
                  <a:moveTo>
                    <a:pt x="803" y="276"/>
                  </a:moveTo>
                  <a:lnTo>
                    <a:pt x="796" y="260"/>
                  </a:lnTo>
                  <a:lnTo>
                    <a:pt x="813" y="253"/>
                  </a:lnTo>
                  <a:lnTo>
                    <a:pt x="820" y="269"/>
                  </a:lnTo>
                  <a:lnTo>
                    <a:pt x="803" y="276"/>
                  </a:lnTo>
                  <a:lnTo>
                    <a:pt x="803" y="276"/>
                  </a:lnTo>
                  <a:close/>
                  <a:moveTo>
                    <a:pt x="869" y="248"/>
                  </a:moveTo>
                  <a:lnTo>
                    <a:pt x="862" y="231"/>
                  </a:lnTo>
                  <a:lnTo>
                    <a:pt x="879" y="224"/>
                  </a:lnTo>
                  <a:lnTo>
                    <a:pt x="886" y="241"/>
                  </a:lnTo>
                  <a:lnTo>
                    <a:pt x="869" y="248"/>
                  </a:lnTo>
                  <a:lnTo>
                    <a:pt x="869" y="248"/>
                  </a:lnTo>
                  <a:close/>
                  <a:moveTo>
                    <a:pt x="936" y="219"/>
                  </a:moveTo>
                  <a:lnTo>
                    <a:pt x="928" y="203"/>
                  </a:lnTo>
                  <a:lnTo>
                    <a:pt x="945" y="196"/>
                  </a:lnTo>
                  <a:lnTo>
                    <a:pt x="952" y="212"/>
                  </a:lnTo>
                  <a:lnTo>
                    <a:pt x="936" y="219"/>
                  </a:lnTo>
                  <a:lnTo>
                    <a:pt x="936" y="219"/>
                  </a:lnTo>
                  <a:close/>
                  <a:moveTo>
                    <a:pt x="1002" y="191"/>
                  </a:moveTo>
                  <a:lnTo>
                    <a:pt x="995" y="175"/>
                  </a:lnTo>
                  <a:lnTo>
                    <a:pt x="1011" y="167"/>
                  </a:lnTo>
                  <a:lnTo>
                    <a:pt x="1018" y="184"/>
                  </a:lnTo>
                  <a:lnTo>
                    <a:pt x="1002" y="191"/>
                  </a:lnTo>
                  <a:lnTo>
                    <a:pt x="1002" y="191"/>
                  </a:lnTo>
                  <a:close/>
                  <a:moveTo>
                    <a:pt x="1068" y="163"/>
                  </a:moveTo>
                  <a:lnTo>
                    <a:pt x="1061" y="146"/>
                  </a:lnTo>
                  <a:lnTo>
                    <a:pt x="1077" y="139"/>
                  </a:lnTo>
                  <a:lnTo>
                    <a:pt x="1084" y="156"/>
                  </a:lnTo>
                  <a:lnTo>
                    <a:pt x="1068" y="163"/>
                  </a:lnTo>
                  <a:lnTo>
                    <a:pt x="1068" y="163"/>
                  </a:lnTo>
                  <a:close/>
                  <a:moveTo>
                    <a:pt x="1134" y="134"/>
                  </a:moveTo>
                  <a:lnTo>
                    <a:pt x="1127" y="118"/>
                  </a:lnTo>
                  <a:lnTo>
                    <a:pt x="1143" y="111"/>
                  </a:lnTo>
                  <a:lnTo>
                    <a:pt x="1150" y="127"/>
                  </a:lnTo>
                  <a:lnTo>
                    <a:pt x="1134" y="134"/>
                  </a:lnTo>
                  <a:lnTo>
                    <a:pt x="1134" y="134"/>
                  </a:lnTo>
                  <a:close/>
                  <a:moveTo>
                    <a:pt x="1200" y="106"/>
                  </a:moveTo>
                  <a:lnTo>
                    <a:pt x="1193" y="90"/>
                  </a:lnTo>
                  <a:lnTo>
                    <a:pt x="1212" y="82"/>
                  </a:lnTo>
                  <a:lnTo>
                    <a:pt x="1217" y="99"/>
                  </a:lnTo>
                  <a:lnTo>
                    <a:pt x="1200" y="106"/>
                  </a:lnTo>
                  <a:lnTo>
                    <a:pt x="1200" y="106"/>
                  </a:lnTo>
                  <a:close/>
                  <a:moveTo>
                    <a:pt x="1269" y="78"/>
                  </a:moveTo>
                  <a:lnTo>
                    <a:pt x="1261" y="61"/>
                  </a:lnTo>
                  <a:lnTo>
                    <a:pt x="1278" y="54"/>
                  </a:lnTo>
                  <a:lnTo>
                    <a:pt x="1285" y="71"/>
                  </a:lnTo>
                  <a:lnTo>
                    <a:pt x="1269" y="78"/>
                  </a:lnTo>
                  <a:lnTo>
                    <a:pt x="1269" y="78"/>
                  </a:lnTo>
                  <a:close/>
                  <a:moveTo>
                    <a:pt x="1335" y="52"/>
                  </a:moveTo>
                  <a:lnTo>
                    <a:pt x="1328" y="35"/>
                  </a:lnTo>
                  <a:lnTo>
                    <a:pt x="1344" y="28"/>
                  </a:lnTo>
                  <a:lnTo>
                    <a:pt x="1351" y="45"/>
                  </a:lnTo>
                  <a:lnTo>
                    <a:pt x="1335"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8" name="Freeform 505"/>
            <p:cNvSpPr>
              <a:spLocks noEditPoints="1"/>
            </p:cNvSpPr>
            <p:nvPr/>
          </p:nvSpPr>
          <p:spPr bwMode="auto">
            <a:xfrm>
              <a:off x="3717925" y="3328988"/>
              <a:ext cx="2347913" cy="679450"/>
            </a:xfrm>
            <a:custGeom>
              <a:avLst/>
              <a:gdLst>
                <a:gd name="T0" fmla="*/ 5 w 1479"/>
                <a:gd name="T1" fmla="*/ 428 h 428"/>
                <a:gd name="T2" fmla="*/ 19 w 1479"/>
                <a:gd name="T3" fmla="*/ 406 h 428"/>
                <a:gd name="T4" fmla="*/ 1463 w 1479"/>
                <a:gd name="T5" fmla="*/ 24 h 428"/>
                <a:gd name="T6" fmla="*/ 1474 w 1479"/>
                <a:gd name="T7" fmla="*/ 0 h 428"/>
                <a:gd name="T8" fmla="*/ 1394 w 1479"/>
                <a:gd name="T9" fmla="*/ 43 h 428"/>
                <a:gd name="T10" fmla="*/ 1406 w 1479"/>
                <a:gd name="T11" fmla="*/ 21 h 428"/>
                <a:gd name="T12" fmla="*/ 1323 w 1479"/>
                <a:gd name="T13" fmla="*/ 61 h 428"/>
                <a:gd name="T14" fmla="*/ 1337 w 1479"/>
                <a:gd name="T15" fmla="*/ 40 h 428"/>
                <a:gd name="T16" fmla="*/ 1255 w 1479"/>
                <a:gd name="T17" fmla="*/ 80 h 428"/>
                <a:gd name="T18" fmla="*/ 1266 w 1479"/>
                <a:gd name="T19" fmla="*/ 59 h 428"/>
                <a:gd name="T20" fmla="*/ 1184 w 1479"/>
                <a:gd name="T21" fmla="*/ 99 h 428"/>
                <a:gd name="T22" fmla="*/ 1198 w 1479"/>
                <a:gd name="T23" fmla="*/ 78 h 428"/>
                <a:gd name="T24" fmla="*/ 1115 w 1479"/>
                <a:gd name="T25" fmla="*/ 120 h 428"/>
                <a:gd name="T26" fmla="*/ 1127 w 1479"/>
                <a:gd name="T27" fmla="*/ 97 h 428"/>
                <a:gd name="T28" fmla="*/ 1047 w 1479"/>
                <a:gd name="T29" fmla="*/ 139 h 428"/>
                <a:gd name="T30" fmla="*/ 1059 w 1479"/>
                <a:gd name="T31" fmla="*/ 116 h 428"/>
                <a:gd name="T32" fmla="*/ 976 w 1479"/>
                <a:gd name="T33" fmla="*/ 158 h 428"/>
                <a:gd name="T34" fmla="*/ 990 w 1479"/>
                <a:gd name="T35" fmla="*/ 135 h 428"/>
                <a:gd name="T36" fmla="*/ 907 w 1479"/>
                <a:gd name="T37" fmla="*/ 177 h 428"/>
                <a:gd name="T38" fmla="*/ 919 w 1479"/>
                <a:gd name="T39" fmla="*/ 156 h 428"/>
                <a:gd name="T40" fmla="*/ 839 w 1479"/>
                <a:gd name="T41" fmla="*/ 196 h 428"/>
                <a:gd name="T42" fmla="*/ 851 w 1479"/>
                <a:gd name="T43" fmla="*/ 175 h 428"/>
                <a:gd name="T44" fmla="*/ 768 w 1479"/>
                <a:gd name="T45" fmla="*/ 215 h 428"/>
                <a:gd name="T46" fmla="*/ 782 w 1479"/>
                <a:gd name="T47" fmla="*/ 194 h 428"/>
                <a:gd name="T48" fmla="*/ 700 w 1479"/>
                <a:gd name="T49" fmla="*/ 234 h 428"/>
                <a:gd name="T50" fmla="*/ 711 w 1479"/>
                <a:gd name="T51" fmla="*/ 213 h 428"/>
                <a:gd name="T52" fmla="*/ 631 w 1479"/>
                <a:gd name="T53" fmla="*/ 255 h 428"/>
                <a:gd name="T54" fmla="*/ 643 w 1479"/>
                <a:gd name="T55" fmla="*/ 232 h 428"/>
                <a:gd name="T56" fmla="*/ 560 w 1479"/>
                <a:gd name="T57" fmla="*/ 274 h 428"/>
                <a:gd name="T58" fmla="*/ 572 w 1479"/>
                <a:gd name="T59" fmla="*/ 250 h 428"/>
                <a:gd name="T60" fmla="*/ 492 w 1479"/>
                <a:gd name="T61" fmla="*/ 293 h 428"/>
                <a:gd name="T62" fmla="*/ 504 w 1479"/>
                <a:gd name="T63" fmla="*/ 269 h 428"/>
                <a:gd name="T64" fmla="*/ 421 w 1479"/>
                <a:gd name="T65" fmla="*/ 312 h 428"/>
                <a:gd name="T66" fmla="*/ 435 w 1479"/>
                <a:gd name="T67" fmla="*/ 291 h 428"/>
                <a:gd name="T68" fmla="*/ 352 w 1479"/>
                <a:gd name="T69" fmla="*/ 331 h 428"/>
                <a:gd name="T70" fmla="*/ 364 w 1479"/>
                <a:gd name="T71" fmla="*/ 309 h 428"/>
                <a:gd name="T72" fmla="*/ 284 w 1479"/>
                <a:gd name="T73" fmla="*/ 350 h 428"/>
                <a:gd name="T74" fmla="*/ 296 w 1479"/>
                <a:gd name="T75" fmla="*/ 328 h 428"/>
                <a:gd name="T76" fmla="*/ 213 w 1479"/>
                <a:gd name="T77" fmla="*/ 369 h 428"/>
                <a:gd name="T78" fmla="*/ 227 w 1479"/>
                <a:gd name="T79" fmla="*/ 347 h 428"/>
                <a:gd name="T80" fmla="*/ 145 w 1479"/>
                <a:gd name="T81" fmla="*/ 390 h 428"/>
                <a:gd name="T82" fmla="*/ 156 w 1479"/>
                <a:gd name="T83" fmla="*/ 366 h 428"/>
                <a:gd name="T84" fmla="*/ 76 w 1479"/>
                <a:gd name="T85" fmla="*/ 40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9" h="428">
                  <a:moveTo>
                    <a:pt x="19" y="406"/>
                  </a:moveTo>
                  <a:lnTo>
                    <a:pt x="24" y="423"/>
                  </a:lnTo>
                  <a:lnTo>
                    <a:pt x="5" y="428"/>
                  </a:lnTo>
                  <a:lnTo>
                    <a:pt x="0" y="411"/>
                  </a:lnTo>
                  <a:lnTo>
                    <a:pt x="19" y="406"/>
                  </a:lnTo>
                  <a:lnTo>
                    <a:pt x="19" y="406"/>
                  </a:lnTo>
                  <a:close/>
                  <a:moveTo>
                    <a:pt x="1474" y="0"/>
                  </a:moveTo>
                  <a:lnTo>
                    <a:pt x="1479" y="19"/>
                  </a:lnTo>
                  <a:lnTo>
                    <a:pt x="1463" y="24"/>
                  </a:lnTo>
                  <a:lnTo>
                    <a:pt x="1458" y="5"/>
                  </a:lnTo>
                  <a:lnTo>
                    <a:pt x="1474" y="0"/>
                  </a:lnTo>
                  <a:lnTo>
                    <a:pt x="1474" y="0"/>
                  </a:lnTo>
                  <a:close/>
                  <a:moveTo>
                    <a:pt x="1406" y="21"/>
                  </a:moveTo>
                  <a:lnTo>
                    <a:pt x="1411" y="38"/>
                  </a:lnTo>
                  <a:lnTo>
                    <a:pt x="1394" y="43"/>
                  </a:lnTo>
                  <a:lnTo>
                    <a:pt x="1389" y="26"/>
                  </a:lnTo>
                  <a:lnTo>
                    <a:pt x="1406" y="21"/>
                  </a:lnTo>
                  <a:lnTo>
                    <a:pt x="1406" y="21"/>
                  </a:lnTo>
                  <a:close/>
                  <a:moveTo>
                    <a:pt x="1337" y="40"/>
                  </a:moveTo>
                  <a:lnTo>
                    <a:pt x="1342" y="57"/>
                  </a:lnTo>
                  <a:lnTo>
                    <a:pt x="1323" y="61"/>
                  </a:lnTo>
                  <a:lnTo>
                    <a:pt x="1318" y="45"/>
                  </a:lnTo>
                  <a:lnTo>
                    <a:pt x="1337" y="40"/>
                  </a:lnTo>
                  <a:lnTo>
                    <a:pt x="1337" y="40"/>
                  </a:lnTo>
                  <a:close/>
                  <a:moveTo>
                    <a:pt x="1266" y="59"/>
                  </a:moveTo>
                  <a:lnTo>
                    <a:pt x="1271" y="76"/>
                  </a:lnTo>
                  <a:lnTo>
                    <a:pt x="1255" y="80"/>
                  </a:lnTo>
                  <a:lnTo>
                    <a:pt x="1250" y="64"/>
                  </a:lnTo>
                  <a:lnTo>
                    <a:pt x="1266" y="59"/>
                  </a:lnTo>
                  <a:lnTo>
                    <a:pt x="1266" y="59"/>
                  </a:lnTo>
                  <a:close/>
                  <a:moveTo>
                    <a:pt x="1198" y="78"/>
                  </a:moveTo>
                  <a:lnTo>
                    <a:pt x="1203" y="95"/>
                  </a:lnTo>
                  <a:lnTo>
                    <a:pt x="1184" y="99"/>
                  </a:lnTo>
                  <a:lnTo>
                    <a:pt x="1179" y="83"/>
                  </a:lnTo>
                  <a:lnTo>
                    <a:pt x="1198" y="78"/>
                  </a:lnTo>
                  <a:lnTo>
                    <a:pt x="1198" y="78"/>
                  </a:lnTo>
                  <a:close/>
                  <a:moveTo>
                    <a:pt x="1127" y="97"/>
                  </a:moveTo>
                  <a:lnTo>
                    <a:pt x="1132" y="116"/>
                  </a:lnTo>
                  <a:lnTo>
                    <a:pt x="1115" y="120"/>
                  </a:lnTo>
                  <a:lnTo>
                    <a:pt x="1111" y="102"/>
                  </a:lnTo>
                  <a:lnTo>
                    <a:pt x="1127" y="97"/>
                  </a:lnTo>
                  <a:lnTo>
                    <a:pt x="1127" y="97"/>
                  </a:lnTo>
                  <a:close/>
                  <a:moveTo>
                    <a:pt x="1059" y="116"/>
                  </a:moveTo>
                  <a:lnTo>
                    <a:pt x="1063" y="135"/>
                  </a:lnTo>
                  <a:lnTo>
                    <a:pt x="1047" y="139"/>
                  </a:lnTo>
                  <a:lnTo>
                    <a:pt x="1042" y="120"/>
                  </a:lnTo>
                  <a:lnTo>
                    <a:pt x="1059" y="116"/>
                  </a:lnTo>
                  <a:lnTo>
                    <a:pt x="1059" y="116"/>
                  </a:lnTo>
                  <a:close/>
                  <a:moveTo>
                    <a:pt x="990" y="135"/>
                  </a:moveTo>
                  <a:lnTo>
                    <a:pt x="995" y="154"/>
                  </a:lnTo>
                  <a:lnTo>
                    <a:pt x="976" y="158"/>
                  </a:lnTo>
                  <a:lnTo>
                    <a:pt x="971" y="139"/>
                  </a:lnTo>
                  <a:lnTo>
                    <a:pt x="990" y="135"/>
                  </a:lnTo>
                  <a:lnTo>
                    <a:pt x="990" y="135"/>
                  </a:lnTo>
                  <a:close/>
                  <a:moveTo>
                    <a:pt x="919" y="156"/>
                  </a:moveTo>
                  <a:lnTo>
                    <a:pt x="924" y="172"/>
                  </a:lnTo>
                  <a:lnTo>
                    <a:pt x="907" y="177"/>
                  </a:lnTo>
                  <a:lnTo>
                    <a:pt x="903" y="161"/>
                  </a:lnTo>
                  <a:lnTo>
                    <a:pt x="919" y="156"/>
                  </a:lnTo>
                  <a:lnTo>
                    <a:pt x="919" y="156"/>
                  </a:lnTo>
                  <a:close/>
                  <a:moveTo>
                    <a:pt x="851" y="175"/>
                  </a:moveTo>
                  <a:lnTo>
                    <a:pt x="856" y="191"/>
                  </a:lnTo>
                  <a:lnTo>
                    <a:pt x="839" y="196"/>
                  </a:lnTo>
                  <a:lnTo>
                    <a:pt x="834" y="180"/>
                  </a:lnTo>
                  <a:lnTo>
                    <a:pt x="851" y="175"/>
                  </a:lnTo>
                  <a:lnTo>
                    <a:pt x="851" y="175"/>
                  </a:lnTo>
                  <a:close/>
                  <a:moveTo>
                    <a:pt x="782" y="194"/>
                  </a:moveTo>
                  <a:lnTo>
                    <a:pt x="787" y="210"/>
                  </a:lnTo>
                  <a:lnTo>
                    <a:pt x="768" y="215"/>
                  </a:lnTo>
                  <a:lnTo>
                    <a:pt x="763" y="198"/>
                  </a:lnTo>
                  <a:lnTo>
                    <a:pt x="782" y="194"/>
                  </a:lnTo>
                  <a:lnTo>
                    <a:pt x="782" y="194"/>
                  </a:lnTo>
                  <a:close/>
                  <a:moveTo>
                    <a:pt x="711" y="213"/>
                  </a:moveTo>
                  <a:lnTo>
                    <a:pt x="716" y="229"/>
                  </a:lnTo>
                  <a:lnTo>
                    <a:pt x="700" y="234"/>
                  </a:lnTo>
                  <a:lnTo>
                    <a:pt x="695" y="217"/>
                  </a:lnTo>
                  <a:lnTo>
                    <a:pt x="711" y="213"/>
                  </a:lnTo>
                  <a:lnTo>
                    <a:pt x="711" y="213"/>
                  </a:lnTo>
                  <a:close/>
                  <a:moveTo>
                    <a:pt x="643" y="232"/>
                  </a:moveTo>
                  <a:lnTo>
                    <a:pt x="648" y="250"/>
                  </a:lnTo>
                  <a:lnTo>
                    <a:pt x="631" y="255"/>
                  </a:lnTo>
                  <a:lnTo>
                    <a:pt x="626" y="236"/>
                  </a:lnTo>
                  <a:lnTo>
                    <a:pt x="643" y="232"/>
                  </a:lnTo>
                  <a:lnTo>
                    <a:pt x="643" y="232"/>
                  </a:lnTo>
                  <a:close/>
                  <a:moveTo>
                    <a:pt x="572" y="250"/>
                  </a:moveTo>
                  <a:lnTo>
                    <a:pt x="579" y="269"/>
                  </a:lnTo>
                  <a:lnTo>
                    <a:pt x="560" y="274"/>
                  </a:lnTo>
                  <a:lnTo>
                    <a:pt x="556" y="255"/>
                  </a:lnTo>
                  <a:lnTo>
                    <a:pt x="572" y="250"/>
                  </a:lnTo>
                  <a:lnTo>
                    <a:pt x="572" y="250"/>
                  </a:lnTo>
                  <a:close/>
                  <a:moveTo>
                    <a:pt x="504" y="269"/>
                  </a:moveTo>
                  <a:lnTo>
                    <a:pt x="508" y="288"/>
                  </a:lnTo>
                  <a:lnTo>
                    <a:pt x="492" y="293"/>
                  </a:lnTo>
                  <a:lnTo>
                    <a:pt x="487" y="276"/>
                  </a:lnTo>
                  <a:lnTo>
                    <a:pt x="504" y="269"/>
                  </a:lnTo>
                  <a:lnTo>
                    <a:pt x="504" y="269"/>
                  </a:lnTo>
                  <a:close/>
                  <a:moveTo>
                    <a:pt x="435" y="291"/>
                  </a:moveTo>
                  <a:lnTo>
                    <a:pt x="440" y="307"/>
                  </a:lnTo>
                  <a:lnTo>
                    <a:pt x="421" y="312"/>
                  </a:lnTo>
                  <a:lnTo>
                    <a:pt x="416" y="295"/>
                  </a:lnTo>
                  <a:lnTo>
                    <a:pt x="435" y="291"/>
                  </a:lnTo>
                  <a:lnTo>
                    <a:pt x="435" y="291"/>
                  </a:lnTo>
                  <a:close/>
                  <a:moveTo>
                    <a:pt x="364" y="309"/>
                  </a:moveTo>
                  <a:lnTo>
                    <a:pt x="369" y="326"/>
                  </a:lnTo>
                  <a:lnTo>
                    <a:pt x="352" y="331"/>
                  </a:lnTo>
                  <a:lnTo>
                    <a:pt x="348" y="314"/>
                  </a:lnTo>
                  <a:lnTo>
                    <a:pt x="364" y="309"/>
                  </a:lnTo>
                  <a:lnTo>
                    <a:pt x="364" y="309"/>
                  </a:lnTo>
                  <a:close/>
                  <a:moveTo>
                    <a:pt x="296" y="328"/>
                  </a:moveTo>
                  <a:lnTo>
                    <a:pt x="300" y="345"/>
                  </a:lnTo>
                  <a:lnTo>
                    <a:pt x="284" y="350"/>
                  </a:lnTo>
                  <a:lnTo>
                    <a:pt x="279" y="333"/>
                  </a:lnTo>
                  <a:lnTo>
                    <a:pt x="296" y="328"/>
                  </a:lnTo>
                  <a:lnTo>
                    <a:pt x="296" y="328"/>
                  </a:lnTo>
                  <a:close/>
                  <a:moveTo>
                    <a:pt x="227" y="347"/>
                  </a:moveTo>
                  <a:lnTo>
                    <a:pt x="232" y="364"/>
                  </a:lnTo>
                  <a:lnTo>
                    <a:pt x="213" y="369"/>
                  </a:lnTo>
                  <a:lnTo>
                    <a:pt x="208" y="352"/>
                  </a:lnTo>
                  <a:lnTo>
                    <a:pt x="227" y="347"/>
                  </a:lnTo>
                  <a:lnTo>
                    <a:pt x="227" y="347"/>
                  </a:lnTo>
                  <a:close/>
                  <a:moveTo>
                    <a:pt x="156" y="366"/>
                  </a:moveTo>
                  <a:lnTo>
                    <a:pt x="161" y="385"/>
                  </a:lnTo>
                  <a:lnTo>
                    <a:pt x="145" y="390"/>
                  </a:lnTo>
                  <a:lnTo>
                    <a:pt x="140" y="371"/>
                  </a:lnTo>
                  <a:lnTo>
                    <a:pt x="156" y="366"/>
                  </a:lnTo>
                  <a:lnTo>
                    <a:pt x="156" y="366"/>
                  </a:lnTo>
                  <a:close/>
                  <a:moveTo>
                    <a:pt x="88" y="385"/>
                  </a:moveTo>
                  <a:lnTo>
                    <a:pt x="93" y="404"/>
                  </a:lnTo>
                  <a:lnTo>
                    <a:pt x="76" y="409"/>
                  </a:lnTo>
                  <a:lnTo>
                    <a:pt x="71" y="390"/>
                  </a:lnTo>
                  <a:lnTo>
                    <a:pt x="88" y="3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9" name="Freeform 506"/>
            <p:cNvSpPr>
              <a:spLocks noEditPoints="1"/>
            </p:cNvSpPr>
            <p:nvPr/>
          </p:nvSpPr>
          <p:spPr bwMode="auto">
            <a:xfrm>
              <a:off x="6088063" y="3325813"/>
              <a:ext cx="1450975" cy="1341438"/>
            </a:xfrm>
            <a:custGeom>
              <a:avLst/>
              <a:gdLst>
                <a:gd name="T0" fmla="*/ 900 w 914"/>
                <a:gd name="T1" fmla="*/ 819 h 845"/>
                <a:gd name="T2" fmla="*/ 903 w 914"/>
                <a:gd name="T3" fmla="*/ 845 h 845"/>
                <a:gd name="T4" fmla="*/ 888 w 914"/>
                <a:gd name="T5" fmla="*/ 831 h 845"/>
                <a:gd name="T6" fmla="*/ 3 w 914"/>
                <a:gd name="T7" fmla="*/ 14 h 845"/>
                <a:gd name="T8" fmla="*/ 12 w 914"/>
                <a:gd name="T9" fmla="*/ 0 h 845"/>
                <a:gd name="T10" fmla="*/ 0 w 914"/>
                <a:gd name="T11" fmla="*/ 11 h 845"/>
                <a:gd name="T12" fmla="*/ 55 w 914"/>
                <a:gd name="T13" fmla="*/ 37 h 845"/>
                <a:gd name="T14" fmla="*/ 55 w 914"/>
                <a:gd name="T15" fmla="*/ 63 h 845"/>
                <a:gd name="T16" fmla="*/ 43 w 914"/>
                <a:gd name="T17" fmla="*/ 49 h 845"/>
                <a:gd name="T18" fmla="*/ 107 w 914"/>
                <a:gd name="T19" fmla="*/ 87 h 845"/>
                <a:gd name="T20" fmla="*/ 109 w 914"/>
                <a:gd name="T21" fmla="*/ 111 h 845"/>
                <a:gd name="T22" fmla="*/ 95 w 914"/>
                <a:gd name="T23" fmla="*/ 99 h 845"/>
                <a:gd name="T24" fmla="*/ 161 w 914"/>
                <a:gd name="T25" fmla="*/ 134 h 845"/>
                <a:gd name="T26" fmla="*/ 161 w 914"/>
                <a:gd name="T27" fmla="*/ 160 h 845"/>
                <a:gd name="T28" fmla="*/ 149 w 914"/>
                <a:gd name="T29" fmla="*/ 148 h 845"/>
                <a:gd name="T30" fmla="*/ 213 w 914"/>
                <a:gd name="T31" fmla="*/ 184 h 845"/>
                <a:gd name="T32" fmla="*/ 215 w 914"/>
                <a:gd name="T33" fmla="*/ 210 h 845"/>
                <a:gd name="T34" fmla="*/ 201 w 914"/>
                <a:gd name="T35" fmla="*/ 198 h 845"/>
                <a:gd name="T36" fmla="*/ 267 w 914"/>
                <a:gd name="T37" fmla="*/ 234 h 845"/>
                <a:gd name="T38" fmla="*/ 267 w 914"/>
                <a:gd name="T39" fmla="*/ 257 h 845"/>
                <a:gd name="T40" fmla="*/ 253 w 914"/>
                <a:gd name="T41" fmla="*/ 245 h 845"/>
                <a:gd name="T42" fmla="*/ 319 w 914"/>
                <a:gd name="T43" fmla="*/ 281 h 845"/>
                <a:gd name="T44" fmla="*/ 319 w 914"/>
                <a:gd name="T45" fmla="*/ 307 h 845"/>
                <a:gd name="T46" fmla="*/ 307 w 914"/>
                <a:gd name="T47" fmla="*/ 295 h 845"/>
                <a:gd name="T48" fmla="*/ 371 w 914"/>
                <a:gd name="T49" fmla="*/ 330 h 845"/>
                <a:gd name="T50" fmla="*/ 373 w 914"/>
                <a:gd name="T51" fmla="*/ 356 h 845"/>
                <a:gd name="T52" fmla="*/ 359 w 914"/>
                <a:gd name="T53" fmla="*/ 345 h 845"/>
                <a:gd name="T54" fmla="*/ 425 w 914"/>
                <a:gd name="T55" fmla="*/ 380 h 845"/>
                <a:gd name="T56" fmla="*/ 425 w 914"/>
                <a:gd name="T57" fmla="*/ 404 h 845"/>
                <a:gd name="T58" fmla="*/ 411 w 914"/>
                <a:gd name="T59" fmla="*/ 392 h 845"/>
                <a:gd name="T60" fmla="*/ 477 w 914"/>
                <a:gd name="T61" fmla="*/ 427 h 845"/>
                <a:gd name="T62" fmla="*/ 477 w 914"/>
                <a:gd name="T63" fmla="*/ 453 h 845"/>
                <a:gd name="T64" fmla="*/ 466 w 914"/>
                <a:gd name="T65" fmla="*/ 441 h 845"/>
                <a:gd name="T66" fmla="*/ 529 w 914"/>
                <a:gd name="T67" fmla="*/ 477 h 845"/>
                <a:gd name="T68" fmla="*/ 532 w 914"/>
                <a:gd name="T69" fmla="*/ 503 h 845"/>
                <a:gd name="T70" fmla="*/ 518 w 914"/>
                <a:gd name="T71" fmla="*/ 491 h 845"/>
                <a:gd name="T72" fmla="*/ 584 w 914"/>
                <a:gd name="T73" fmla="*/ 526 h 845"/>
                <a:gd name="T74" fmla="*/ 584 w 914"/>
                <a:gd name="T75" fmla="*/ 550 h 845"/>
                <a:gd name="T76" fmla="*/ 572 w 914"/>
                <a:gd name="T77" fmla="*/ 538 h 845"/>
                <a:gd name="T78" fmla="*/ 636 w 914"/>
                <a:gd name="T79" fmla="*/ 574 h 845"/>
                <a:gd name="T80" fmla="*/ 638 w 914"/>
                <a:gd name="T81" fmla="*/ 600 h 845"/>
                <a:gd name="T82" fmla="*/ 624 w 914"/>
                <a:gd name="T83" fmla="*/ 588 h 845"/>
                <a:gd name="T84" fmla="*/ 690 w 914"/>
                <a:gd name="T85" fmla="*/ 623 h 845"/>
                <a:gd name="T86" fmla="*/ 690 w 914"/>
                <a:gd name="T87" fmla="*/ 649 h 845"/>
                <a:gd name="T88" fmla="*/ 676 w 914"/>
                <a:gd name="T89" fmla="*/ 637 h 845"/>
                <a:gd name="T90" fmla="*/ 742 w 914"/>
                <a:gd name="T91" fmla="*/ 673 h 845"/>
                <a:gd name="T92" fmla="*/ 742 w 914"/>
                <a:gd name="T93" fmla="*/ 699 h 845"/>
                <a:gd name="T94" fmla="*/ 730 w 914"/>
                <a:gd name="T95" fmla="*/ 685 h 845"/>
                <a:gd name="T96" fmla="*/ 794 w 914"/>
                <a:gd name="T97" fmla="*/ 720 h 845"/>
                <a:gd name="T98" fmla="*/ 796 w 914"/>
                <a:gd name="T99" fmla="*/ 746 h 845"/>
                <a:gd name="T100" fmla="*/ 782 w 914"/>
                <a:gd name="T101" fmla="*/ 734 h 845"/>
                <a:gd name="T102" fmla="*/ 848 w 914"/>
                <a:gd name="T103" fmla="*/ 770 h 845"/>
                <a:gd name="T104" fmla="*/ 848 w 914"/>
                <a:gd name="T105" fmla="*/ 79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4" h="845">
                  <a:moveTo>
                    <a:pt x="888" y="831"/>
                  </a:moveTo>
                  <a:lnTo>
                    <a:pt x="900" y="819"/>
                  </a:lnTo>
                  <a:lnTo>
                    <a:pt x="914" y="831"/>
                  </a:lnTo>
                  <a:lnTo>
                    <a:pt x="903" y="845"/>
                  </a:lnTo>
                  <a:lnTo>
                    <a:pt x="888" y="831"/>
                  </a:lnTo>
                  <a:lnTo>
                    <a:pt x="888" y="831"/>
                  </a:lnTo>
                  <a:close/>
                  <a:moveTo>
                    <a:pt x="0" y="11"/>
                  </a:moveTo>
                  <a:lnTo>
                    <a:pt x="3" y="14"/>
                  </a:lnTo>
                  <a:lnTo>
                    <a:pt x="14" y="0"/>
                  </a:lnTo>
                  <a:lnTo>
                    <a:pt x="12" y="0"/>
                  </a:lnTo>
                  <a:lnTo>
                    <a:pt x="0" y="11"/>
                  </a:lnTo>
                  <a:lnTo>
                    <a:pt x="0" y="11"/>
                  </a:lnTo>
                  <a:close/>
                  <a:moveTo>
                    <a:pt x="43" y="49"/>
                  </a:moveTo>
                  <a:lnTo>
                    <a:pt x="55" y="37"/>
                  </a:lnTo>
                  <a:lnTo>
                    <a:pt x="69" y="49"/>
                  </a:lnTo>
                  <a:lnTo>
                    <a:pt x="55" y="63"/>
                  </a:lnTo>
                  <a:lnTo>
                    <a:pt x="43" y="49"/>
                  </a:lnTo>
                  <a:lnTo>
                    <a:pt x="43" y="49"/>
                  </a:lnTo>
                  <a:close/>
                  <a:moveTo>
                    <a:pt x="95" y="99"/>
                  </a:moveTo>
                  <a:lnTo>
                    <a:pt x="107" y="87"/>
                  </a:lnTo>
                  <a:lnTo>
                    <a:pt x="121" y="99"/>
                  </a:lnTo>
                  <a:lnTo>
                    <a:pt x="109" y="111"/>
                  </a:lnTo>
                  <a:lnTo>
                    <a:pt x="95" y="99"/>
                  </a:lnTo>
                  <a:lnTo>
                    <a:pt x="95" y="99"/>
                  </a:lnTo>
                  <a:close/>
                  <a:moveTo>
                    <a:pt x="149" y="148"/>
                  </a:moveTo>
                  <a:lnTo>
                    <a:pt x="161" y="134"/>
                  </a:lnTo>
                  <a:lnTo>
                    <a:pt x="173" y="146"/>
                  </a:lnTo>
                  <a:lnTo>
                    <a:pt x="161" y="160"/>
                  </a:lnTo>
                  <a:lnTo>
                    <a:pt x="149" y="148"/>
                  </a:lnTo>
                  <a:lnTo>
                    <a:pt x="149" y="148"/>
                  </a:lnTo>
                  <a:close/>
                  <a:moveTo>
                    <a:pt x="201" y="198"/>
                  </a:moveTo>
                  <a:lnTo>
                    <a:pt x="213" y="184"/>
                  </a:lnTo>
                  <a:lnTo>
                    <a:pt x="227" y="196"/>
                  </a:lnTo>
                  <a:lnTo>
                    <a:pt x="215" y="210"/>
                  </a:lnTo>
                  <a:lnTo>
                    <a:pt x="201" y="198"/>
                  </a:lnTo>
                  <a:lnTo>
                    <a:pt x="201" y="198"/>
                  </a:lnTo>
                  <a:close/>
                  <a:moveTo>
                    <a:pt x="253" y="245"/>
                  </a:moveTo>
                  <a:lnTo>
                    <a:pt x="267" y="234"/>
                  </a:lnTo>
                  <a:lnTo>
                    <a:pt x="279" y="245"/>
                  </a:lnTo>
                  <a:lnTo>
                    <a:pt x="267" y="257"/>
                  </a:lnTo>
                  <a:lnTo>
                    <a:pt x="253" y="245"/>
                  </a:lnTo>
                  <a:lnTo>
                    <a:pt x="253" y="245"/>
                  </a:lnTo>
                  <a:close/>
                  <a:moveTo>
                    <a:pt x="307" y="295"/>
                  </a:moveTo>
                  <a:lnTo>
                    <a:pt x="319" y="281"/>
                  </a:lnTo>
                  <a:lnTo>
                    <a:pt x="331" y="293"/>
                  </a:lnTo>
                  <a:lnTo>
                    <a:pt x="319" y="307"/>
                  </a:lnTo>
                  <a:lnTo>
                    <a:pt x="307" y="295"/>
                  </a:lnTo>
                  <a:lnTo>
                    <a:pt x="307" y="295"/>
                  </a:lnTo>
                  <a:close/>
                  <a:moveTo>
                    <a:pt x="359" y="345"/>
                  </a:moveTo>
                  <a:lnTo>
                    <a:pt x="371" y="330"/>
                  </a:lnTo>
                  <a:lnTo>
                    <a:pt x="385" y="342"/>
                  </a:lnTo>
                  <a:lnTo>
                    <a:pt x="373" y="356"/>
                  </a:lnTo>
                  <a:lnTo>
                    <a:pt x="359" y="345"/>
                  </a:lnTo>
                  <a:lnTo>
                    <a:pt x="359" y="345"/>
                  </a:lnTo>
                  <a:close/>
                  <a:moveTo>
                    <a:pt x="411" y="392"/>
                  </a:moveTo>
                  <a:lnTo>
                    <a:pt x="425" y="380"/>
                  </a:lnTo>
                  <a:lnTo>
                    <a:pt x="437" y="392"/>
                  </a:lnTo>
                  <a:lnTo>
                    <a:pt x="425" y="404"/>
                  </a:lnTo>
                  <a:lnTo>
                    <a:pt x="411" y="392"/>
                  </a:lnTo>
                  <a:lnTo>
                    <a:pt x="411" y="392"/>
                  </a:lnTo>
                  <a:close/>
                  <a:moveTo>
                    <a:pt x="466" y="441"/>
                  </a:moveTo>
                  <a:lnTo>
                    <a:pt x="477" y="427"/>
                  </a:lnTo>
                  <a:lnTo>
                    <a:pt x="492" y="441"/>
                  </a:lnTo>
                  <a:lnTo>
                    <a:pt x="477" y="453"/>
                  </a:lnTo>
                  <a:lnTo>
                    <a:pt x="466" y="441"/>
                  </a:lnTo>
                  <a:lnTo>
                    <a:pt x="466" y="441"/>
                  </a:lnTo>
                  <a:close/>
                  <a:moveTo>
                    <a:pt x="518" y="491"/>
                  </a:moveTo>
                  <a:lnTo>
                    <a:pt x="529" y="477"/>
                  </a:lnTo>
                  <a:lnTo>
                    <a:pt x="543" y="489"/>
                  </a:lnTo>
                  <a:lnTo>
                    <a:pt x="532" y="503"/>
                  </a:lnTo>
                  <a:lnTo>
                    <a:pt x="518" y="491"/>
                  </a:lnTo>
                  <a:lnTo>
                    <a:pt x="518" y="491"/>
                  </a:lnTo>
                  <a:close/>
                  <a:moveTo>
                    <a:pt x="572" y="538"/>
                  </a:moveTo>
                  <a:lnTo>
                    <a:pt x="584" y="526"/>
                  </a:lnTo>
                  <a:lnTo>
                    <a:pt x="595" y="538"/>
                  </a:lnTo>
                  <a:lnTo>
                    <a:pt x="584" y="550"/>
                  </a:lnTo>
                  <a:lnTo>
                    <a:pt x="572" y="538"/>
                  </a:lnTo>
                  <a:lnTo>
                    <a:pt x="572" y="538"/>
                  </a:lnTo>
                  <a:close/>
                  <a:moveTo>
                    <a:pt x="624" y="588"/>
                  </a:moveTo>
                  <a:lnTo>
                    <a:pt x="636" y="574"/>
                  </a:lnTo>
                  <a:lnTo>
                    <a:pt x="650" y="588"/>
                  </a:lnTo>
                  <a:lnTo>
                    <a:pt x="638" y="600"/>
                  </a:lnTo>
                  <a:lnTo>
                    <a:pt x="624" y="588"/>
                  </a:lnTo>
                  <a:lnTo>
                    <a:pt x="624" y="588"/>
                  </a:lnTo>
                  <a:close/>
                  <a:moveTo>
                    <a:pt x="676" y="637"/>
                  </a:moveTo>
                  <a:lnTo>
                    <a:pt x="690" y="623"/>
                  </a:lnTo>
                  <a:lnTo>
                    <a:pt x="702" y="635"/>
                  </a:lnTo>
                  <a:lnTo>
                    <a:pt x="690" y="649"/>
                  </a:lnTo>
                  <a:lnTo>
                    <a:pt x="676" y="637"/>
                  </a:lnTo>
                  <a:lnTo>
                    <a:pt x="676" y="637"/>
                  </a:lnTo>
                  <a:close/>
                  <a:moveTo>
                    <a:pt x="730" y="685"/>
                  </a:moveTo>
                  <a:lnTo>
                    <a:pt x="742" y="673"/>
                  </a:lnTo>
                  <a:lnTo>
                    <a:pt x="756" y="685"/>
                  </a:lnTo>
                  <a:lnTo>
                    <a:pt x="742" y="699"/>
                  </a:lnTo>
                  <a:lnTo>
                    <a:pt x="730" y="685"/>
                  </a:lnTo>
                  <a:lnTo>
                    <a:pt x="730" y="685"/>
                  </a:lnTo>
                  <a:close/>
                  <a:moveTo>
                    <a:pt x="782" y="734"/>
                  </a:moveTo>
                  <a:lnTo>
                    <a:pt x="794" y="720"/>
                  </a:lnTo>
                  <a:lnTo>
                    <a:pt x="808" y="734"/>
                  </a:lnTo>
                  <a:lnTo>
                    <a:pt x="796" y="746"/>
                  </a:lnTo>
                  <a:lnTo>
                    <a:pt x="782" y="734"/>
                  </a:lnTo>
                  <a:lnTo>
                    <a:pt x="782" y="734"/>
                  </a:lnTo>
                  <a:close/>
                  <a:moveTo>
                    <a:pt x="836" y="784"/>
                  </a:moveTo>
                  <a:lnTo>
                    <a:pt x="848" y="770"/>
                  </a:lnTo>
                  <a:lnTo>
                    <a:pt x="860" y="782"/>
                  </a:lnTo>
                  <a:lnTo>
                    <a:pt x="848" y="796"/>
                  </a:lnTo>
                  <a:lnTo>
                    <a:pt x="836" y="7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0" name="Freeform 507"/>
            <p:cNvSpPr>
              <a:spLocks noEditPoints="1"/>
            </p:cNvSpPr>
            <p:nvPr/>
          </p:nvSpPr>
          <p:spPr bwMode="auto">
            <a:xfrm>
              <a:off x="6253163" y="4641850"/>
              <a:ext cx="1282700" cy="619125"/>
            </a:xfrm>
            <a:custGeom>
              <a:avLst/>
              <a:gdLst>
                <a:gd name="T0" fmla="*/ 784 w 808"/>
                <a:gd name="T1" fmla="*/ 9 h 390"/>
                <a:gd name="T2" fmla="*/ 808 w 808"/>
                <a:gd name="T3" fmla="*/ 16 h 390"/>
                <a:gd name="T4" fmla="*/ 791 w 808"/>
                <a:gd name="T5" fmla="*/ 23 h 390"/>
                <a:gd name="T6" fmla="*/ 0 w 808"/>
                <a:gd name="T7" fmla="*/ 373 h 390"/>
                <a:gd name="T8" fmla="*/ 24 w 808"/>
                <a:gd name="T9" fmla="*/ 382 h 390"/>
                <a:gd name="T10" fmla="*/ 7 w 808"/>
                <a:gd name="T11" fmla="*/ 390 h 390"/>
                <a:gd name="T12" fmla="*/ 66 w 808"/>
                <a:gd name="T13" fmla="*/ 342 h 390"/>
                <a:gd name="T14" fmla="*/ 90 w 808"/>
                <a:gd name="T15" fmla="*/ 352 h 390"/>
                <a:gd name="T16" fmla="*/ 73 w 808"/>
                <a:gd name="T17" fmla="*/ 359 h 390"/>
                <a:gd name="T18" fmla="*/ 130 w 808"/>
                <a:gd name="T19" fmla="*/ 312 h 390"/>
                <a:gd name="T20" fmla="*/ 156 w 808"/>
                <a:gd name="T21" fmla="*/ 321 h 390"/>
                <a:gd name="T22" fmla="*/ 140 w 808"/>
                <a:gd name="T23" fmla="*/ 328 h 390"/>
                <a:gd name="T24" fmla="*/ 196 w 808"/>
                <a:gd name="T25" fmla="*/ 283 h 390"/>
                <a:gd name="T26" fmla="*/ 220 w 808"/>
                <a:gd name="T27" fmla="*/ 290 h 390"/>
                <a:gd name="T28" fmla="*/ 203 w 808"/>
                <a:gd name="T29" fmla="*/ 297 h 390"/>
                <a:gd name="T30" fmla="*/ 262 w 808"/>
                <a:gd name="T31" fmla="*/ 253 h 390"/>
                <a:gd name="T32" fmla="*/ 286 w 808"/>
                <a:gd name="T33" fmla="*/ 260 h 390"/>
                <a:gd name="T34" fmla="*/ 269 w 808"/>
                <a:gd name="T35" fmla="*/ 269 h 390"/>
                <a:gd name="T36" fmla="*/ 326 w 808"/>
                <a:gd name="T37" fmla="*/ 222 h 390"/>
                <a:gd name="T38" fmla="*/ 350 w 808"/>
                <a:gd name="T39" fmla="*/ 229 h 390"/>
                <a:gd name="T40" fmla="*/ 333 w 808"/>
                <a:gd name="T41" fmla="*/ 238 h 390"/>
                <a:gd name="T42" fmla="*/ 392 w 808"/>
                <a:gd name="T43" fmla="*/ 191 h 390"/>
                <a:gd name="T44" fmla="*/ 416 w 808"/>
                <a:gd name="T45" fmla="*/ 201 h 390"/>
                <a:gd name="T46" fmla="*/ 399 w 808"/>
                <a:gd name="T47" fmla="*/ 208 h 390"/>
                <a:gd name="T48" fmla="*/ 458 w 808"/>
                <a:gd name="T49" fmla="*/ 160 h 390"/>
                <a:gd name="T50" fmla="*/ 482 w 808"/>
                <a:gd name="T51" fmla="*/ 170 h 390"/>
                <a:gd name="T52" fmla="*/ 465 w 808"/>
                <a:gd name="T53" fmla="*/ 177 h 390"/>
                <a:gd name="T54" fmla="*/ 522 w 808"/>
                <a:gd name="T55" fmla="*/ 130 h 390"/>
                <a:gd name="T56" fmla="*/ 546 w 808"/>
                <a:gd name="T57" fmla="*/ 139 h 390"/>
                <a:gd name="T58" fmla="*/ 529 w 808"/>
                <a:gd name="T59" fmla="*/ 146 h 390"/>
                <a:gd name="T60" fmla="*/ 588 w 808"/>
                <a:gd name="T61" fmla="*/ 99 h 390"/>
                <a:gd name="T62" fmla="*/ 612 w 808"/>
                <a:gd name="T63" fmla="*/ 108 h 390"/>
                <a:gd name="T64" fmla="*/ 595 w 808"/>
                <a:gd name="T65" fmla="*/ 116 h 390"/>
                <a:gd name="T66" fmla="*/ 652 w 808"/>
                <a:gd name="T67" fmla="*/ 68 h 390"/>
                <a:gd name="T68" fmla="*/ 676 w 808"/>
                <a:gd name="T69" fmla="*/ 78 h 390"/>
                <a:gd name="T70" fmla="*/ 662 w 808"/>
                <a:gd name="T71" fmla="*/ 85 h 390"/>
                <a:gd name="T72" fmla="*/ 718 w 808"/>
                <a:gd name="T73" fmla="*/ 38 h 390"/>
                <a:gd name="T74" fmla="*/ 742 w 808"/>
                <a:gd name="T75" fmla="*/ 4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8" h="390">
                  <a:moveTo>
                    <a:pt x="791" y="23"/>
                  </a:moveTo>
                  <a:lnTo>
                    <a:pt x="784" y="9"/>
                  </a:lnTo>
                  <a:lnTo>
                    <a:pt x="799" y="0"/>
                  </a:lnTo>
                  <a:lnTo>
                    <a:pt x="808" y="16"/>
                  </a:lnTo>
                  <a:lnTo>
                    <a:pt x="791" y="23"/>
                  </a:lnTo>
                  <a:lnTo>
                    <a:pt x="791" y="23"/>
                  </a:lnTo>
                  <a:close/>
                  <a:moveTo>
                    <a:pt x="7" y="390"/>
                  </a:moveTo>
                  <a:lnTo>
                    <a:pt x="0" y="373"/>
                  </a:lnTo>
                  <a:lnTo>
                    <a:pt x="17" y="366"/>
                  </a:lnTo>
                  <a:lnTo>
                    <a:pt x="24" y="382"/>
                  </a:lnTo>
                  <a:lnTo>
                    <a:pt x="7" y="390"/>
                  </a:lnTo>
                  <a:lnTo>
                    <a:pt x="7" y="390"/>
                  </a:lnTo>
                  <a:close/>
                  <a:moveTo>
                    <a:pt x="73" y="359"/>
                  </a:moveTo>
                  <a:lnTo>
                    <a:pt x="66" y="342"/>
                  </a:lnTo>
                  <a:lnTo>
                    <a:pt x="83" y="335"/>
                  </a:lnTo>
                  <a:lnTo>
                    <a:pt x="90" y="352"/>
                  </a:lnTo>
                  <a:lnTo>
                    <a:pt x="73" y="359"/>
                  </a:lnTo>
                  <a:lnTo>
                    <a:pt x="73" y="359"/>
                  </a:lnTo>
                  <a:close/>
                  <a:moveTo>
                    <a:pt x="140" y="328"/>
                  </a:moveTo>
                  <a:lnTo>
                    <a:pt x="130" y="312"/>
                  </a:lnTo>
                  <a:lnTo>
                    <a:pt x="147" y="305"/>
                  </a:lnTo>
                  <a:lnTo>
                    <a:pt x="156" y="321"/>
                  </a:lnTo>
                  <a:lnTo>
                    <a:pt x="140" y="328"/>
                  </a:lnTo>
                  <a:lnTo>
                    <a:pt x="140" y="328"/>
                  </a:lnTo>
                  <a:close/>
                  <a:moveTo>
                    <a:pt x="203" y="297"/>
                  </a:moveTo>
                  <a:lnTo>
                    <a:pt x="196" y="283"/>
                  </a:lnTo>
                  <a:lnTo>
                    <a:pt x="213" y="274"/>
                  </a:lnTo>
                  <a:lnTo>
                    <a:pt x="220" y="290"/>
                  </a:lnTo>
                  <a:lnTo>
                    <a:pt x="203" y="297"/>
                  </a:lnTo>
                  <a:lnTo>
                    <a:pt x="203" y="297"/>
                  </a:lnTo>
                  <a:close/>
                  <a:moveTo>
                    <a:pt x="269" y="269"/>
                  </a:moveTo>
                  <a:lnTo>
                    <a:pt x="262" y="253"/>
                  </a:lnTo>
                  <a:lnTo>
                    <a:pt x="279" y="243"/>
                  </a:lnTo>
                  <a:lnTo>
                    <a:pt x="286" y="260"/>
                  </a:lnTo>
                  <a:lnTo>
                    <a:pt x="269" y="269"/>
                  </a:lnTo>
                  <a:lnTo>
                    <a:pt x="269" y="269"/>
                  </a:lnTo>
                  <a:close/>
                  <a:moveTo>
                    <a:pt x="333" y="238"/>
                  </a:moveTo>
                  <a:lnTo>
                    <a:pt x="326" y="222"/>
                  </a:lnTo>
                  <a:lnTo>
                    <a:pt x="343" y="215"/>
                  </a:lnTo>
                  <a:lnTo>
                    <a:pt x="350" y="229"/>
                  </a:lnTo>
                  <a:lnTo>
                    <a:pt x="333" y="238"/>
                  </a:lnTo>
                  <a:lnTo>
                    <a:pt x="333" y="238"/>
                  </a:lnTo>
                  <a:close/>
                  <a:moveTo>
                    <a:pt x="399" y="208"/>
                  </a:moveTo>
                  <a:lnTo>
                    <a:pt x="392" y="191"/>
                  </a:lnTo>
                  <a:lnTo>
                    <a:pt x="409" y="184"/>
                  </a:lnTo>
                  <a:lnTo>
                    <a:pt x="416" y="201"/>
                  </a:lnTo>
                  <a:lnTo>
                    <a:pt x="399" y="208"/>
                  </a:lnTo>
                  <a:lnTo>
                    <a:pt x="399" y="208"/>
                  </a:lnTo>
                  <a:close/>
                  <a:moveTo>
                    <a:pt x="465" y="177"/>
                  </a:moveTo>
                  <a:lnTo>
                    <a:pt x="458" y="160"/>
                  </a:lnTo>
                  <a:lnTo>
                    <a:pt x="473" y="153"/>
                  </a:lnTo>
                  <a:lnTo>
                    <a:pt x="482" y="170"/>
                  </a:lnTo>
                  <a:lnTo>
                    <a:pt x="465" y="177"/>
                  </a:lnTo>
                  <a:lnTo>
                    <a:pt x="465" y="177"/>
                  </a:lnTo>
                  <a:close/>
                  <a:moveTo>
                    <a:pt x="529" y="146"/>
                  </a:moveTo>
                  <a:lnTo>
                    <a:pt x="522" y="130"/>
                  </a:lnTo>
                  <a:lnTo>
                    <a:pt x="539" y="123"/>
                  </a:lnTo>
                  <a:lnTo>
                    <a:pt x="546" y="139"/>
                  </a:lnTo>
                  <a:lnTo>
                    <a:pt x="529" y="146"/>
                  </a:lnTo>
                  <a:lnTo>
                    <a:pt x="529" y="146"/>
                  </a:lnTo>
                  <a:close/>
                  <a:moveTo>
                    <a:pt x="595" y="116"/>
                  </a:moveTo>
                  <a:lnTo>
                    <a:pt x="588" y="99"/>
                  </a:lnTo>
                  <a:lnTo>
                    <a:pt x="605" y="92"/>
                  </a:lnTo>
                  <a:lnTo>
                    <a:pt x="612" y="108"/>
                  </a:lnTo>
                  <a:lnTo>
                    <a:pt x="595" y="116"/>
                  </a:lnTo>
                  <a:lnTo>
                    <a:pt x="595" y="116"/>
                  </a:lnTo>
                  <a:close/>
                  <a:moveTo>
                    <a:pt x="662" y="85"/>
                  </a:moveTo>
                  <a:lnTo>
                    <a:pt x="652" y="68"/>
                  </a:lnTo>
                  <a:lnTo>
                    <a:pt x="669" y="61"/>
                  </a:lnTo>
                  <a:lnTo>
                    <a:pt x="676" y="78"/>
                  </a:lnTo>
                  <a:lnTo>
                    <a:pt x="662" y="85"/>
                  </a:lnTo>
                  <a:lnTo>
                    <a:pt x="662" y="85"/>
                  </a:lnTo>
                  <a:close/>
                  <a:moveTo>
                    <a:pt x="725" y="54"/>
                  </a:moveTo>
                  <a:lnTo>
                    <a:pt x="718" y="38"/>
                  </a:lnTo>
                  <a:lnTo>
                    <a:pt x="735" y="30"/>
                  </a:lnTo>
                  <a:lnTo>
                    <a:pt x="742" y="47"/>
                  </a:lnTo>
                  <a:lnTo>
                    <a:pt x="72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1" name="Freeform 508"/>
            <p:cNvSpPr>
              <a:spLocks noEditPoints="1"/>
            </p:cNvSpPr>
            <p:nvPr/>
          </p:nvSpPr>
          <p:spPr bwMode="auto">
            <a:xfrm>
              <a:off x="7521575" y="3749675"/>
              <a:ext cx="1203325" cy="917575"/>
            </a:xfrm>
            <a:custGeom>
              <a:avLst/>
              <a:gdLst>
                <a:gd name="T0" fmla="*/ 23 w 758"/>
                <a:gd name="T1" fmla="*/ 567 h 578"/>
                <a:gd name="T2" fmla="*/ 0 w 758"/>
                <a:gd name="T3" fmla="*/ 564 h 578"/>
                <a:gd name="T4" fmla="*/ 14 w 758"/>
                <a:gd name="T5" fmla="*/ 552 h 578"/>
                <a:gd name="T6" fmla="*/ 746 w 758"/>
                <a:gd name="T7" fmla="*/ 0 h 578"/>
                <a:gd name="T8" fmla="*/ 758 w 758"/>
                <a:gd name="T9" fmla="*/ 14 h 578"/>
                <a:gd name="T10" fmla="*/ 746 w 758"/>
                <a:gd name="T11" fmla="*/ 0 h 578"/>
                <a:gd name="T12" fmla="*/ 713 w 758"/>
                <a:gd name="T13" fmla="*/ 47 h 578"/>
                <a:gd name="T14" fmla="*/ 689 w 758"/>
                <a:gd name="T15" fmla="*/ 42 h 578"/>
                <a:gd name="T16" fmla="*/ 703 w 758"/>
                <a:gd name="T17" fmla="*/ 33 h 578"/>
                <a:gd name="T18" fmla="*/ 656 w 758"/>
                <a:gd name="T19" fmla="*/ 89 h 578"/>
                <a:gd name="T20" fmla="*/ 630 w 758"/>
                <a:gd name="T21" fmla="*/ 87 h 578"/>
                <a:gd name="T22" fmla="*/ 644 w 758"/>
                <a:gd name="T23" fmla="*/ 75 h 578"/>
                <a:gd name="T24" fmla="*/ 599 w 758"/>
                <a:gd name="T25" fmla="*/ 134 h 578"/>
                <a:gd name="T26" fmla="*/ 573 w 758"/>
                <a:gd name="T27" fmla="*/ 130 h 578"/>
                <a:gd name="T28" fmla="*/ 588 w 758"/>
                <a:gd name="T29" fmla="*/ 118 h 578"/>
                <a:gd name="T30" fmla="*/ 540 w 758"/>
                <a:gd name="T31" fmla="*/ 177 h 578"/>
                <a:gd name="T32" fmla="*/ 517 w 758"/>
                <a:gd name="T33" fmla="*/ 172 h 578"/>
                <a:gd name="T34" fmla="*/ 531 w 758"/>
                <a:gd name="T35" fmla="*/ 163 h 578"/>
                <a:gd name="T36" fmla="*/ 484 w 758"/>
                <a:gd name="T37" fmla="*/ 219 h 578"/>
                <a:gd name="T38" fmla="*/ 458 w 758"/>
                <a:gd name="T39" fmla="*/ 217 h 578"/>
                <a:gd name="T40" fmla="*/ 472 w 758"/>
                <a:gd name="T41" fmla="*/ 205 h 578"/>
                <a:gd name="T42" fmla="*/ 427 w 758"/>
                <a:gd name="T43" fmla="*/ 264 h 578"/>
                <a:gd name="T44" fmla="*/ 401 w 758"/>
                <a:gd name="T45" fmla="*/ 259 h 578"/>
                <a:gd name="T46" fmla="*/ 415 w 758"/>
                <a:gd name="T47" fmla="*/ 250 h 578"/>
                <a:gd name="T48" fmla="*/ 368 w 758"/>
                <a:gd name="T49" fmla="*/ 307 h 578"/>
                <a:gd name="T50" fmla="*/ 344 w 758"/>
                <a:gd name="T51" fmla="*/ 304 h 578"/>
                <a:gd name="T52" fmla="*/ 359 w 758"/>
                <a:gd name="T53" fmla="*/ 292 h 578"/>
                <a:gd name="T54" fmla="*/ 311 w 758"/>
                <a:gd name="T55" fmla="*/ 349 h 578"/>
                <a:gd name="T56" fmla="*/ 285 w 758"/>
                <a:gd name="T57" fmla="*/ 347 h 578"/>
                <a:gd name="T58" fmla="*/ 299 w 758"/>
                <a:gd name="T59" fmla="*/ 335 h 578"/>
                <a:gd name="T60" fmla="*/ 255 w 758"/>
                <a:gd name="T61" fmla="*/ 394 h 578"/>
                <a:gd name="T62" fmla="*/ 229 w 758"/>
                <a:gd name="T63" fmla="*/ 389 h 578"/>
                <a:gd name="T64" fmla="*/ 243 w 758"/>
                <a:gd name="T65" fmla="*/ 380 h 578"/>
                <a:gd name="T66" fmla="*/ 196 w 758"/>
                <a:gd name="T67" fmla="*/ 437 h 578"/>
                <a:gd name="T68" fmla="*/ 172 w 758"/>
                <a:gd name="T69" fmla="*/ 434 h 578"/>
                <a:gd name="T70" fmla="*/ 186 w 758"/>
                <a:gd name="T71" fmla="*/ 422 h 578"/>
                <a:gd name="T72" fmla="*/ 139 w 758"/>
                <a:gd name="T73" fmla="*/ 481 h 578"/>
                <a:gd name="T74" fmla="*/ 113 w 758"/>
                <a:gd name="T75" fmla="*/ 477 h 578"/>
                <a:gd name="T76" fmla="*/ 129 w 758"/>
                <a:gd name="T77" fmla="*/ 465 h 578"/>
                <a:gd name="T78" fmla="*/ 82 w 758"/>
                <a:gd name="T79" fmla="*/ 524 h 578"/>
                <a:gd name="T80" fmla="*/ 56 w 758"/>
                <a:gd name="T81" fmla="*/ 51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 h="578">
                  <a:moveTo>
                    <a:pt x="14" y="552"/>
                  </a:moveTo>
                  <a:lnTo>
                    <a:pt x="23" y="567"/>
                  </a:lnTo>
                  <a:lnTo>
                    <a:pt x="9" y="578"/>
                  </a:lnTo>
                  <a:lnTo>
                    <a:pt x="0" y="564"/>
                  </a:lnTo>
                  <a:lnTo>
                    <a:pt x="14" y="552"/>
                  </a:lnTo>
                  <a:lnTo>
                    <a:pt x="14" y="552"/>
                  </a:lnTo>
                  <a:close/>
                  <a:moveTo>
                    <a:pt x="746" y="0"/>
                  </a:moveTo>
                  <a:lnTo>
                    <a:pt x="746" y="0"/>
                  </a:lnTo>
                  <a:lnTo>
                    <a:pt x="758" y="14"/>
                  </a:lnTo>
                  <a:lnTo>
                    <a:pt x="758" y="14"/>
                  </a:lnTo>
                  <a:lnTo>
                    <a:pt x="746" y="0"/>
                  </a:lnTo>
                  <a:lnTo>
                    <a:pt x="746" y="0"/>
                  </a:lnTo>
                  <a:close/>
                  <a:moveTo>
                    <a:pt x="703" y="33"/>
                  </a:moveTo>
                  <a:lnTo>
                    <a:pt x="713" y="47"/>
                  </a:lnTo>
                  <a:lnTo>
                    <a:pt x="699" y="56"/>
                  </a:lnTo>
                  <a:lnTo>
                    <a:pt x="689" y="42"/>
                  </a:lnTo>
                  <a:lnTo>
                    <a:pt x="703" y="33"/>
                  </a:lnTo>
                  <a:lnTo>
                    <a:pt x="703" y="33"/>
                  </a:lnTo>
                  <a:close/>
                  <a:moveTo>
                    <a:pt x="644" y="75"/>
                  </a:moveTo>
                  <a:lnTo>
                    <a:pt x="656" y="89"/>
                  </a:lnTo>
                  <a:lnTo>
                    <a:pt x="642" y="101"/>
                  </a:lnTo>
                  <a:lnTo>
                    <a:pt x="630" y="87"/>
                  </a:lnTo>
                  <a:lnTo>
                    <a:pt x="644" y="75"/>
                  </a:lnTo>
                  <a:lnTo>
                    <a:pt x="644" y="75"/>
                  </a:lnTo>
                  <a:close/>
                  <a:moveTo>
                    <a:pt x="588" y="118"/>
                  </a:moveTo>
                  <a:lnTo>
                    <a:pt x="599" y="134"/>
                  </a:lnTo>
                  <a:lnTo>
                    <a:pt x="585" y="144"/>
                  </a:lnTo>
                  <a:lnTo>
                    <a:pt x="573" y="130"/>
                  </a:lnTo>
                  <a:lnTo>
                    <a:pt x="588" y="118"/>
                  </a:lnTo>
                  <a:lnTo>
                    <a:pt x="588" y="118"/>
                  </a:lnTo>
                  <a:close/>
                  <a:moveTo>
                    <a:pt x="531" y="163"/>
                  </a:moveTo>
                  <a:lnTo>
                    <a:pt x="540" y="177"/>
                  </a:lnTo>
                  <a:lnTo>
                    <a:pt x="526" y="186"/>
                  </a:lnTo>
                  <a:lnTo>
                    <a:pt x="517" y="172"/>
                  </a:lnTo>
                  <a:lnTo>
                    <a:pt x="531" y="163"/>
                  </a:lnTo>
                  <a:lnTo>
                    <a:pt x="531" y="163"/>
                  </a:lnTo>
                  <a:close/>
                  <a:moveTo>
                    <a:pt x="472" y="205"/>
                  </a:moveTo>
                  <a:lnTo>
                    <a:pt x="484" y="219"/>
                  </a:lnTo>
                  <a:lnTo>
                    <a:pt x="470" y="231"/>
                  </a:lnTo>
                  <a:lnTo>
                    <a:pt x="458" y="217"/>
                  </a:lnTo>
                  <a:lnTo>
                    <a:pt x="472" y="205"/>
                  </a:lnTo>
                  <a:lnTo>
                    <a:pt x="472" y="205"/>
                  </a:lnTo>
                  <a:close/>
                  <a:moveTo>
                    <a:pt x="415" y="250"/>
                  </a:moveTo>
                  <a:lnTo>
                    <a:pt x="427" y="264"/>
                  </a:lnTo>
                  <a:lnTo>
                    <a:pt x="413" y="274"/>
                  </a:lnTo>
                  <a:lnTo>
                    <a:pt x="401" y="259"/>
                  </a:lnTo>
                  <a:lnTo>
                    <a:pt x="415" y="250"/>
                  </a:lnTo>
                  <a:lnTo>
                    <a:pt x="415" y="250"/>
                  </a:lnTo>
                  <a:close/>
                  <a:moveTo>
                    <a:pt x="359" y="292"/>
                  </a:moveTo>
                  <a:lnTo>
                    <a:pt x="368" y="307"/>
                  </a:lnTo>
                  <a:lnTo>
                    <a:pt x="354" y="318"/>
                  </a:lnTo>
                  <a:lnTo>
                    <a:pt x="344" y="304"/>
                  </a:lnTo>
                  <a:lnTo>
                    <a:pt x="359" y="292"/>
                  </a:lnTo>
                  <a:lnTo>
                    <a:pt x="359" y="292"/>
                  </a:lnTo>
                  <a:close/>
                  <a:moveTo>
                    <a:pt x="299" y="335"/>
                  </a:moveTo>
                  <a:lnTo>
                    <a:pt x="311" y="349"/>
                  </a:lnTo>
                  <a:lnTo>
                    <a:pt x="297" y="361"/>
                  </a:lnTo>
                  <a:lnTo>
                    <a:pt x="285" y="347"/>
                  </a:lnTo>
                  <a:lnTo>
                    <a:pt x="299" y="335"/>
                  </a:lnTo>
                  <a:lnTo>
                    <a:pt x="299" y="335"/>
                  </a:lnTo>
                  <a:close/>
                  <a:moveTo>
                    <a:pt x="243" y="380"/>
                  </a:moveTo>
                  <a:lnTo>
                    <a:pt x="255" y="394"/>
                  </a:lnTo>
                  <a:lnTo>
                    <a:pt x="240" y="404"/>
                  </a:lnTo>
                  <a:lnTo>
                    <a:pt x="229" y="389"/>
                  </a:lnTo>
                  <a:lnTo>
                    <a:pt x="243" y="380"/>
                  </a:lnTo>
                  <a:lnTo>
                    <a:pt x="243" y="380"/>
                  </a:lnTo>
                  <a:close/>
                  <a:moveTo>
                    <a:pt x="186" y="422"/>
                  </a:moveTo>
                  <a:lnTo>
                    <a:pt x="196" y="437"/>
                  </a:lnTo>
                  <a:lnTo>
                    <a:pt x="181" y="448"/>
                  </a:lnTo>
                  <a:lnTo>
                    <a:pt x="172" y="434"/>
                  </a:lnTo>
                  <a:lnTo>
                    <a:pt x="186" y="422"/>
                  </a:lnTo>
                  <a:lnTo>
                    <a:pt x="186" y="422"/>
                  </a:lnTo>
                  <a:close/>
                  <a:moveTo>
                    <a:pt x="129" y="465"/>
                  </a:moveTo>
                  <a:lnTo>
                    <a:pt x="139" y="481"/>
                  </a:lnTo>
                  <a:lnTo>
                    <a:pt x="125" y="491"/>
                  </a:lnTo>
                  <a:lnTo>
                    <a:pt x="113" y="477"/>
                  </a:lnTo>
                  <a:lnTo>
                    <a:pt x="129" y="465"/>
                  </a:lnTo>
                  <a:lnTo>
                    <a:pt x="129" y="465"/>
                  </a:lnTo>
                  <a:close/>
                  <a:moveTo>
                    <a:pt x="70" y="510"/>
                  </a:moveTo>
                  <a:lnTo>
                    <a:pt x="82" y="524"/>
                  </a:lnTo>
                  <a:lnTo>
                    <a:pt x="68" y="533"/>
                  </a:lnTo>
                  <a:lnTo>
                    <a:pt x="56" y="519"/>
                  </a:lnTo>
                  <a:lnTo>
                    <a:pt x="70" y="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2" name="Freeform 509"/>
            <p:cNvSpPr>
              <a:spLocks noEditPoints="1"/>
            </p:cNvSpPr>
            <p:nvPr/>
          </p:nvSpPr>
          <p:spPr bwMode="auto">
            <a:xfrm>
              <a:off x="7527925" y="4641850"/>
              <a:ext cx="1485900" cy="130175"/>
            </a:xfrm>
            <a:custGeom>
              <a:avLst/>
              <a:gdLst>
                <a:gd name="T0" fmla="*/ 17 w 936"/>
                <a:gd name="T1" fmla="*/ 19 h 82"/>
                <a:gd name="T2" fmla="*/ 0 w 936"/>
                <a:gd name="T3" fmla="*/ 0 h 82"/>
                <a:gd name="T4" fmla="*/ 19 w 936"/>
                <a:gd name="T5" fmla="*/ 2 h 82"/>
                <a:gd name="T6" fmla="*/ 936 w 936"/>
                <a:gd name="T7" fmla="*/ 66 h 82"/>
                <a:gd name="T8" fmla="*/ 933 w 936"/>
                <a:gd name="T9" fmla="*/ 82 h 82"/>
                <a:gd name="T10" fmla="*/ 936 w 936"/>
                <a:gd name="T11" fmla="*/ 66 h 82"/>
                <a:gd name="T12" fmla="*/ 879 w 936"/>
                <a:gd name="T13" fmla="*/ 80 h 82"/>
                <a:gd name="T14" fmla="*/ 862 w 936"/>
                <a:gd name="T15" fmla="*/ 61 h 82"/>
                <a:gd name="T16" fmla="*/ 881 w 936"/>
                <a:gd name="T17" fmla="*/ 61 h 82"/>
                <a:gd name="T18" fmla="*/ 808 w 936"/>
                <a:gd name="T19" fmla="*/ 75 h 82"/>
                <a:gd name="T20" fmla="*/ 791 w 936"/>
                <a:gd name="T21" fmla="*/ 56 h 82"/>
                <a:gd name="T22" fmla="*/ 808 w 936"/>
                <a:gd name="T23" fmla="*/ 56 h 82"/>
                <a:gd name="T24" fmla="*/ 735 w 936"/>
                <a:gd name="T25" fmla="*/ 71 h 82"/>
                <a:gd name="T26" fmla="*/ 718 w 936"/>
                <a:gd name="T27" fmla="*/ 49 h 82"/>
                <a:gd name="T28" fmla="*/ 737 w 936"/>
                <a:gd name="T29" fmla="*/ 52 h 82"/>
                <a:gd name="T30" fmla="*/ 664 w 936"/>
                <a:gd name="T31" fmla="*/ 64 h 82"/>
                <a:gd name="T32" fmla="*/ 647 w 936"/>
                <a:gd name="T33" fmla="*/ 45 h 82"/>
                <a:gd name="T34" fmla="*/ 666 w 936"/>
                <a:gd name="T35" fmla="*/ 47 h 82"/>
                <a:gd name="T36" fmla="*/ 593 w 936"/>
                <a:gd name="T37" fmla="*/ 59 h 82"/>
                <a:gd name="T38" fmla="*/ 577 w 936"/>
                <a:gd name="T39" fmla="*/ 40 h 82"/>
                <a:gd name="T40" fmla="*/ 593 w 936"/>
                <a:gd name="T41" fmla="*/ 42 h 82"/>
                <a:gd name="T42" fmla="*/ 520 w 936"/>
                <a:gd name="T43" fmla="*/ 54 h 82"/>
                <a:gd name="T44" fmla="*/ 503 w 936"/>
                <a:gd name="T45" fmla="*/ 35 h 82"/>
                <a:gd name="T46" fmla="*/ 522 w 936"/>
                <a:gd name="T47" fmla="*/ 38 h 82"/>
                <a:gd name="T48" fmla="*/ 449 w 936"/>
                <a:gd name="T49" fmla="*/ 49 h 82"/>
                <a:gd name="T50" fmla="*/ 432 w 936"/>
                <a:gd name="T51" fmla="*/ 30 h 82"/>
                <a:gd name="T52" fmla="*/ 449 w 936"/>
                <a:gd name="T53" fmla="*/ 30 h 82"/>
                <a:gd name="T54" fmla="*/ 376 w 936"/>
                <a:gd name="T55" fmla="*/ 45 h 82"/>
                <a:gd name="T56" fmla="*/ 359 w 936"/>
                <a:gd name="T57" fmla="*/ 26 h 82"/>
                <a:gd name="T58" fmla="*/ 378 w 936"/>
                <a:gd name="T59" fmla="*/ 26 h 82"/>
                <a:gd name="T60" fmla="*/ 305 w 936"/>
                <a:gd name="T61" fmla="*/ 40 h 82"/>
                <a:gd name="T62" fmla="*/ 288 w 936"/>
                <a:gd name="T63" fmla="*/ 21 h 82"/>
                <a:gd name="T64" fmla="*/ 307 w 936"/>
                <a:gd name="T65" fmla="*/ 21 h 82"/>
                <a:gd name="T66" fmla="*/ 234 w 936"/>
                <a:gd name="T67" fmla="*/ 35 h 82"/>
                <a:gd name="T68" fmla="*/ 218 w 936"/>
                <a:gd name="T69" fmla="*/ 14 h 82"/>
                <a:gd name="T70" fmla="*/ 234 w 936"/>
                <a:gd name="T71" fmla="*/ 16 h 82"/>
                <a:gd name="T72" fmla="*/ 161 w 936"/>
                <a:gd name="T73" fmla="*/ 28 h 82"/>
                <a:gd name="T74" fmla="*/ 144 w 936"/>
                <a:gd name="T75" fmla="*/ 9 h 82"/>
                <a:gd name="T76" fmla="*/ 163 w 936"/>
                <a:gd name="T77" fmla="*/ 12 h 82"/>
                <a:gd name="T78" fmla="*/ 90 w 936"/>
                <a:gd name="T79" fmla="*/ 23 h 82"/>
                <a:gd name="T80" fmla="*/ 73 w 936"/>
                <a:gd name="T81"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6" h="82">
                  <a:moveTo>
                    <a:pt x="19" y="2"/>
                  </a:moveTo>
                  <a:lnTo>
                    <a:pt x="17" y="19"/>
                  </a:lnTo>
                  <a:lnTo>
                    <a:pt x="0" y="19"/>
                  </a:lnTo>
                  <a:lnTo>
                    <a:pt x="0" y="0"/>
                  </a:lnTo>
                  <a:lnTo>
                    <a:pt x="19" y="2"/>
                  </a:lnTo>
                  <a:lnTo>
                    <a:pt x="19" y="2"/>
                  </a:lnTo>
                  <a:close/>
                  <a:moveTo>
                    <a:pt x="936" y="66"/>
                  </a:moveTo>
                  <a:lnTo>
                    <a:pt x="936" y="66"/>
                  </a:lnTo>
                  <a:lnTo>
                    <a:pt x="933" y="82"/>
                  </a:lnTo>
                  <a:lnTo>
                    <a:pt x="933" y="82"/>
                  </a:lnTo>
                  <a:lnTo>
                    <a:pt x="936" y="66"/>
                  </a:lnTo>
                  <a:lnTo>
                    <a:pt x="936" y="66"/>
                  </a:lnTo>
                  <a:close/>
                  <a:moveTo>
                    <a:pt x="881" y="61"/>
                  </a:moveTo>
                  <a:lnTo>
                    <a:pt x="879" y="80"/>
                  </a:lnTo>
                  <a:lnTo>
                    <a:pt x="862" y="78"/>
                  </a:lnTo>
                  <a:lnTo>
                    <a:pt x="862" y="61"/>
                  </a:lnTo>
                  <a:lnTo>
                    <a:pt x="881" y="61"/>
                  </a:lnTo>
                  <a:lnTo>
                    <a:pt x="881" y="61"/>
                  </a:lnTo>
                  <a:close/>
                  <a:moveTo>
                    <a:pt x="808" y="56"/>
                  </a:moveTo>
                  <a:lnTo>
                    <a:pt x="808" y="75"/>
                  </a:lnTo>
                  <a:lnTo>
                    <a:pt x="789" y="73"/>
                  </a:lnTo>
                  <a:lnTo>
                    <a:pt x="791" y="56"/>
                  </a:lnTo>
                  <a:lnTo>
                    <a:pt x="808" y="56"/>
                  </a:lnTo>
                  <a:lnTo>
                    <a:pt x="808" y="56"/>
                  </a:lnTo>
                  <a:close/>
                  <a:moveTo>
                    <a:pt x="737" y="52"/>
                  </a:moveTo>
                  <a:lnTo>
                    <a:pt x="735" y="71"/>
                  </a:lnTo>
                  <a:lnTo>
                    <a:pt x="718" y="68"/>
                  </a:lnTo>
                  <a:lnTo>
                    <a:pt x="718" y="49"/>
                  </a:lnTo>
                  <a:lnTo>
                    <a:pt x="737" y="52"/>
                  </a:lnTo>
                  <a:lnTo>
                    <a:pt x="737" y="52"/>
                  </a:lnTo>
                  <a:close/>
                  <a:moveTo>
                    <a:pt x="666" y="47"/>
                  </a:moveTo>
                  <a:lnTo>
                    <a:pt x="664" y="64"/>
                  </a:lnTo>
                  <a:lnTo>
                    <a:pt x="645" y="64"/>
                  </a:lnTo>
                  <a:lnTo>
                    <a:pt x="647" y="45"/>
                  </a:lnTo>
                  <a:lnTo>
                    <a:pt x="666" y="47"/>
                  </a:lnTo>
                  <a:lnTo>
                    <a:pt x="666" y="47"/>
                  </a:lnTo>
                  <a:close/>
                  <a:moveTo>
                    <a:pt x="593" y="42"/>
                  </a:moveTo>
                  <a:lnTo>
                    <a:pt x="593" y="59"/>
                  </a:lnTo>
                  <a:lnTo>
                    <a:pt x="574" y="59"/>
                  </a:lnTo>
                  <a:lnTo>
                    <a:pt x="577" y="40"/>
                  </a:lnTo>
                  <a:lnTo>
                    <a:pt x="593" y="42"/>
                  </a:lnTo>
                  <a:lnTo>
                    <a:pt x="593" y="42"/>
                  </a:lnTo>
                  <a:close/>
                  <a:moveTo>
                    <a:pt x="522" y="38"/>
                  </a:moveTo>
                  <a:lnTo>
                    <a:pt x="520" y="54"/>
                  </a:lnTo>
                  <a:lnTo>
                    <a:pt x="503" y="54"/>
                  </a:lnTo>
                  <a:lnTo>
                    <a:pt x="503" y="35"/>
                  </a:lnTo>
                  <a:lnTo>
                    <a:pt x="522" y="38"/>
                  </a:lnTo>
                  <a:lnTo>
                    <a:pt x="522" y="38"/>
                  </a:lnTo>
                  <a:close/>
                  <a:moveTo>
                    <a:pt x="449" y="30"/>
                  </a:moveTo>
                  <a:lnTo>
                    <a:pt x="449" y="49"/>
                  </a:lnTo>
                  <a:lnTo>
                    <a:pt x="430" y="47"/>
                  </a:lnTo>
                  <a:lnTo>
                    <a:pt x="432" y="30"/>
                  </a:lnTo>
                  <a:lnTo>
                    <a:pt x="449" y="30"/>
                  </a:lnTo>
                  <a:lnTo>
                    <a:pt x="449" y="30"/>
                  </a:lnTo>
                  <a:close/>
                  <a:moveTo>
                    <a:pt x="378" y="26"/>
                  </a:moveTo>
                  <a:lnTo>
                    <a:pt x="376" y="45"/>
                  </a:lnTo>
                  <a:lnTo>
                    <a:pt x="359" y="42"/>
                  </a:lnTo>
                  <a:lnTo>
                    <a:pt x="359" y="26"/>
                  </a:lnTo>
                  <a:lnTo>
                    <a:pt x="378" y="26"/>
                  </a:lnTo>
                  <a:lnTo>
                    <a:pt x="378" y="26"/>
                  </a:lnTo>
                  <a:close/>
                  <a:moveTo>
                    <a:pt x="307" y="21"/>
                  </a:moveTo>
                  <a:lnTo>
                    <a:pt x="305" y="40"/>
                  </a:lnTo>
                  <a:lnTo>
                    <a:pt x="286" y="38"/>
                  </a:lnTo>
                  <a:lnTo>
                    <a:pt x="288" y="21"/>
                  </a:lnTo>
                  <a:lnTo>
                    <a:pt x="307" y="21"/>
                  </a:lnTo>
                  <a:lnTo>
                    <a:pt x="307" y="21"/>
                  </a:lnTo>
                  <a:close/>
                  <a:moveTo>
                    <a:pt x="234" y="16"/>
                  </a:moveTo>
                  <a:lnTo>
                    <a:pt x="234" y="35"/>
                  </a:lnTo>
                  <a:lnTo>
                    <a:pt x="215" y="33"/>
                  </a:lnTo>
                  <a:lnTo>
                    <a:pt x="218" y="14"/>
                  </a:lnTo>
                  <a:lnTo>
                    <a:pt x="234" y="16"/>
                  </a:lnTo>
                  <a:lnTo>
                    <a:pt x="234" y="16"/>
                  </a:lnTo>
                  <a:close/>
                  <a:moveTo>
                    <a:pt x="163" y="12"/>
                  </a:moveTo>
                  <a:lnTo>
                    <a:pt x="161" y="28"/>
                  </a:lnTo>
                  <a:lnTo>
                    <a:pt x="144" y="28"/>
                  </a:lnTo>
                  <a:lnTo>
                    <a:pt x="144" y="9"/>
                  </a:lnTo>
                  <a:lnTo>
                    <a:pt x="163" y="12"/>
                  </a:lnTo>
                  <a:lnTo>
                    <a:pt x="163" y="12"/>
                  </a:lnTo>
                  <a:close/>
                  <a:moveTo>
                    <a:pt x="90" y="7"/>
                  </a:moveTo>
                  <a:lnTo>
                    <a:pt x="90" y="23"/>
                  </a:lnTo>
                  <a:lnTo>
                    <a:pt x="71" y="23"/>
                  </a:lnTo>
                  <a:lnTo>
                    <a:pt x="73" y="5"/>
                  </a:lnTo>
                  <a:lnTo>
                    <a:pt x="9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3" name="Freeform 510"/>
            <p:cNvSpPr>
              <a:spLocks noEditPoints="1"/>
            </p:cNvSpPr>
            <p:nvPr/>
          </p:nvSpPr>
          <p:spPr bwMode="auto">
            <a:xfrm>
              <a:off x="7513638" y="4652963"/>
              <a:ext cx="198438" cy="922338"/>
            </a:xfrm>
            <a:custGeom>
              <a:avLst/>
              <a:gdLst>
                <a:gd name="T0" fmla="*/ 21 w 125"/>
                <a:gd name="T1" fmla="*/ 19 h 581"/>
                <a:gd name="T2" fmla="*/ 5 w 125"/>
                <a:gd name="T3" fmla="*/ 21 h 581"/>
                <a:gd name="T4" fmla="*/ 0 w 125"/>
                <a:gd name="T5" fmla="*/ 2 h 581"/>
                <a:gd name="T6" fmla="*/ 19 w 125"/>
                <a:gd name="T7" fmla="*/ 0 h 581"/>
                <a:gd name="T8" fmla="*/ 21 w 125"/>
                <a:gd name="T9" fmla="*/ 19 h 581"/>
                <a:gd name="T10" fmla="*/ 21 w 125"/>
                <a:gd name="T11" fmla="*/ 19 h 581"/>
                <a:gd name="T12" fmla="*/ 125 w 125"/>
                <a:gd name="T13" fmla="*/ 576 h 581"/>
                <a:gd name="T14" fmla="*/ 123 w 125"/>
                <a:gd name="T15" fmla="*/ 567 h 581"/>
                <a:gd name="T16" fmla="*/ 106 w 125"/>
                <a:gd name="T17" fmla="*/ 569 h 581"/>
                <a:gd name="T18" fmla="*/ 106 w 125"/>
                <a:gd name="T19" fmla="*/ 581 h 581"/>
                <a:gd name="T20" fmla="*/ 125 w 125"/>
                <a:gd name="T21" fmla="*/ 576 h 581"/>
                <a:gd name="T22" fmla="*/ 125 w 125"/>
                <a:gd name="T23" fmla="*/ 576 h 581"/>
                <a:gd name="T24" fmla="*/ 113 w 125"/>
                <a:gd name="T25" fmla="*/ 512 h 581"/>
                <a:gd name="T26" fmla="*/ 94 w 125"/>
                <a:gd name="T27" fmla="*/ 517 h 581"/>
                <a:gd name="T28" fmla="*/ 92 w 125"/>
                <a:gd name="T29" fmla="*/ 498 h 581"/>
                <a:gd name="T30" fmla="*/ 111 w 125"/>
                <a:gd name="T31" fmla="*/ 496 h 581"/>
                <a:gd name="T32" fmla="*/ 113 w 125"/>
                <a:gd name="T33" fmla="*/ 512 h 581"/>
                <a:gd name="T34" fmla="*/ 113 w 125"/>
                <a:gd name="T35" fmla="*/ 512 h 581"/>
                <a:gd name="T36" fmla="*/ 99 w 125"/>
                <a:gd name="T37" fmla="*/ 442 h 581"/>
                <a:gd name="T38" fmla="*/ 82 w 125"/>
                <a:gd name="T39" fmla="*/ 446 h 581"/>
                <a:gd name="T40" fmla="*/ 80 w 125"/>
                <a:gd name="T41" fmla="*/ 427 h 581"/>
                <a:gd name="T42" fmla="*/ 97 w 125"/>
                <a:gd name="T43" fmla="*/ 425 h 581"/>
                <a:gd name="T44" fmla="*/ 99 w 125"/>
                <a:gd name="T45" fmla="*/ 442 h 581"/>
                <a:gd name="T46" fmla="*/ 99 w 125"/>
                <a:gd name="T47" fmla="*/ 442 h 581"/>
                <a:gd name="T48" fmla="*/ 87 w 125"/>
                <a:gd name="T49" fmla="*/ 371 h 581"/>
                <a:gd name="T50" fmla="*/ 68 w 125"/>
                <a:gd name="T51" fmla="*/ 375 h 581"/>
                <a:gd name="T52" fmla="*/ 66 w 125"/>
                <a:gd name="T53" fmla="*/ 357 h 581"/>
                <a:gd name="T54" fmla="*/ 85 w 125"/>
                <a:gd name="T55" fmla="*/ 354 h 581"/>
                <a:gd name="T56" fmla="*/ 87 w 125"/>
                <a:gd name="T57" fmla="*/ 371 h 581"/>
                <a:gd name="T58" fmla="*/ 87 w 125"/>
                <a:gd name="T59" fmla="*/ 371 h 581"/>
                <a:gd name="T60" fmla="*/ 73 w 125"/>
                <a:gd name="T61" fmla="*/ 300 h 581"/>
                <a:gd name="T62" fmla="*/ 56 w 125"/>
                <a:gd name="T63" fmla="*/ 305 h 581"/>
                <a:gd name="T64" fmla="*/ 52 w 125"/>
                <a:gd name="T65" fmla="*/ 286 h 581"/>
                <a:gd name="T66" fmla="*/ 71 w 125"/>
                <a:gd name="T67" fmla="*/ 283 h 581"/>
                <a:gd name="T68" fmla="*/ 73 w 125"/>
                <a:gd name="T69" fmla="*/ 300 h 581"/>
                <a:gd name="T70" fmla="*/ 73 w 125"/>
                <a:gd name="T71" fmla="*/ 300 h 581"/>
                <a:gd name="T72" fmla="*/ 61 w 125"/>
                <a:gd name="T73" fmla="*/ 231 h 581"/>
                <a:gd name="T74" fmla="*/ 42 w 125"/>
                <a:gd name="T75" fmla="*/ 234 h 581"/>
                <a:gd name="T76" fmla="*/ 40 w 125"/>
                <a:gd name="T77" fmla="*/ 215 h 581"/>
                <a:gd name="T78" fmla="*/ 56 w 125"/>
                <a:gd name="T79" fmla="*/ 212 h 581"/>
                <a:gd name="T80" fmla="*/ 61 w 125"/>
                <a:gd name="T81" fmla="*/ 231 h 581"/>
                <a:gd name="T82" fmla="*/ 61 w 125"/>
                <a:gd name="T83" fmla="*/ 231 h 581"/>
                <a:gd name="T84" fmla="*/ 47 w 125"/>
                <a:gd name="T85" fmla="*/ 160 h 581"/>
                <a:gd name="T86" fmla="*/ 30 w 125"/>
                <a:gd name="T87" fmla="*/ 163 h 581"/>
                <a:gd name="T88" fmla="*/ 26 w 125"/>
                <a:gd name="T89" fmla="*/ 144 h 581"/>
                <a:gd name="T90" fmla="*/ 45 w 125"/>
                <a:gd name="T91" fmla="*/ 142 h 581"/>
                <a:gd name="T92" fmla="*/ 47 w 125"/>
                <a:gd name="T93" fmla="*/ 160 h 581"/>
                <a:gd name="T94" fmla="*/ 47 w 125"/>
                <a:gd name="T95" fmla="*/ 160 h 581"/>
                <a:gd name="T96" fmla="*/ 35 w 125"/>
                <a:gd name="T97" fmla="*/ 90 h 581"/>
                <a:gd name="T98" fmla="*/ 16 w 125"/>
                <a:gd name="T99" fmla="*/ 92 h 581"/>
                <a:gd name="T100" fmla="*/ 14 w 125"/>
                <a:gd name="T101" fmla="*/ 73 h 581"/>
                <a:gd name="T102" fmla="*/ 30 w 125"/>
                <a:gd name="T103" fmla="*/ 71 h 581"/>
                <a:gd name="T104" fmla="*/ 35 w 125"/>
                <a:gd name="T105" fmla="*/ 9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581">
                  <a:moveTo>
                    <a:pt x="21" y="19"/>
                  </a:moveTo>
                  <a:lnTo>
                    <a:pt x="5" y="21"/>
                  </a:lnTo>
                  <a:lnTo>
                    <a:pt x="0" y="2"/>
                  </a:lnTo>
                  <a:lnTo>
                    <a:pt x="19" y="0"/>
                  </a:lnTo>
                  <a:lnTo>
                    <a:pt x="21" y="19"/>
                  </a:lnTo>
                  <a:lnTo>
                    <a:pt x="21" y="19"/>
                  </a:lnTo>
                  <a:close/>
                  <a:moveTo>
                    <a:pt x="125" y="576"/>
                  </a:moveTo>
                  <a:lnTo>
                    <a:pt x="123" y="567"/>
                  </a:lnTo>
                  <a:lnTo>
                    <a:pt x="106" y="569"/>
                  </a:lnTo>
                  <a:lnTo>
                    <a:pt x="106" y="581"/>
                  </a:lnTo>
                  <a:lnTo>
                    <a:pt x="125" y="576"/>
                  </a:lnTo>
                  <a:lnTo>
                    <a:pt x="125" y="576"/>
                  </a:lnTo>
                  <a:close/>
                  <a:moveTo>
                    <a:pt x="113" y="512"/>
                  </a:moveTo>
                  <a:lnTo>
                    <a:pt x="94" y="517"/>
                  </a:lnTo>
                  <a:lnTo>
                    <a:pt x="92" y="498"/>
                  </a:lnTo>
                  <a:lnTo>
                    <a:pt x="111" y="496"/>
                  </a:lnTo>
                  <a:lnTo>
                    <a:pt x="113" y="512"/>
                  </a:lnTo>
                  <a:lnTo>
                    <a:pt x="113" y="512"/>
                  </a:lnTo>
                  <a:close/>
                  <a:moveTo>
                    <a:pt x="99" y="442"/>
                  </a:moveTo>
                  <a:lnTo>
                    <a:pt x="82" y="446"/>
                  </a:lnTo>
                  <a:lnTo>
                    <a:pt x="80" y="427"/>
                  </a:lnTo>
                  <a:lnTo>
                    <a:pt x="97" y="425"/>
                  </a:lnTo>
                  <a:lnTo>
                    <a:pt x="99" y="442"/>
                  </a:lnTo>
                  <a:lnTo>
                    <a:pt x="99" y="442"/>
                  </a:lnTo>
                  <a:close/>
                  <a:moveTo>
                    <a:pt x="87" y="371"/>
                  </a:moveTo>
                  <a:lnTo>
                    <a:pt x="68" y="375"/>
                  </a:lnTo>
                  <a:lnTo>
                    <a:pt x="66" y="357"/>
                  </a:lnTo>
                  <a:lnTo>
                    <a:pt x="85" y="354"/>
                  </a:lnTo>
                  <a:lnTo>
                    <a:pt x="87" y="371"/>
                  </a:lnTo>
                  <a:lnTo>
                    <a:pt x="87" y="371"/>
                  </a:lnTo>
                  <a:close/>
                  <a:moveTo>
                    <a:pt x="73" y="300"/>
                  </a:moveTo>
                  <a:lnTo>
                    <a:pt x="56" y="305"/>
                  </a:lnTo>
                  <a:lnTo>
                    <a:pt x="52" y="286"/>
                  </a:lnTo>
                  <a:lnTo>
                    <a:pt x="71" y="283"/>
                  </a:lnTo>
                  <a:lnTo>
                    <a:pt x="73" y="300"/>
                  </a:lnTo>
                  <a:lnTo>
                    <a:pt x="73" y="300"/>
                  </a:lnTo>
                  <a:close/>
                  <a:moveTo>
                    <a:pt x="61" y="231"/>
                  </a:moveTo>
                  <a:lnTo>
                    <a:pt x="42" y="234"/>
                  </a:lnTo>
                  <a:lnTo>
                    <a:pt x="40" y="215"/>
                  </a:lnTo>
                  <a:lnTo>
                    <a:pt x="56" y="212"/>
                  </a:lnTo>
                  <a:lnTo>
                    <a:pt x="61" y="231"/>
                  </a:lnTo>
                  <a:lnTo>
                    <a:pt x="61" y="231"/>
                  </a:lnTo>
                  <a:close/>
                  <a:moveTo>
                    <a:pt x="47" y="160"/>
                  </a:moveTo>
                  <a:lnTo>
                    <a:pt x="30" y="163"/>
                  </a:lnTo>
                  <a:lnTo>
                    <a:pt x="26" y="144"/>
                  </a:lnTo>
                  <a:lnTo>
                    <a:pt x="45" y="142"/>
                  </a:lnTo>
                  <a:lnTo>
                    <a:pt x="47" y="160"/>
                  </a:lnTo>
                  <a:lnTo>
                    <a:pt x="47" y="160"/>
                  </a:lnTo>
                  <a:close/>
                  <a:moveTo>
                    <a:pt x="35" y="90"/>
                  </a:moveTo>
                  <a:lnTo>
                    <a:pt x="16" y="92"/>
                  </a:lnTo>
                  <a:lnTo>
                    <a:pt x="14" y="73"/>
                  </a:lnTo>
                  <a:lnTo>
                    <a:pt x="30" y="71"/>
                  </a:lnTo>
                  <a:lnTo>
                    <a:pt x="35"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4" name="Freeform 511"/>
            <p:cNvSpPr>
              <a:spLocks noEditPoints="1"/>
            </p:cNvSpPr>
            <p:nvPr/>
          </p:nvSpPr>
          <p:spPr bwMode="auto">
            <a:xfrm>
              <a:off x="6096000" y="5289550"/>
              <a:ext cx="120650" cy="484188"/>
            </a:xfrm>
            <a:custGeom>
              <a:avLst/>
              <a:gdLst>
                <a:gd name="T0" fmla="*/ 2 w 76"/>
                <a:gd name="T1" fmla="*/ 284 h 305"/>
                <a:gd name="T2" fmla="*/ 21 w 76"/>
                <a:gd name="T3" fmla="*/ 286 h 305"/>
                <a:gd name="T4" fmla="*/ 17 w 76"/>
                <a:gd name="T5" fmla="*/ 305 h 305"/>
                <a:gd name="T6" fmla="*/ 0 w 76"/>
                <a:gd name="T7" fmla="*/ 300 h 305"/>
                <a:gd name="T8" fmla="*/ 2 w 76"/>
                <a:gd name="T9" fmla="*/ 284 h 305"/>
                <a:gd name="T10" fmla="*/ 2 w 76"/>
                <a:gd name="T11" fmla="*/ 284 h 305"/>
                <a:gd name="T12" fmla="*/ 59 w 76"/>
                <a:gd name="T13" fmla="*/ 0 h 305"/>
                <a:gd name="T14" fmla="*/ 76 w 76"/>
                <a:gd name="T15" fmla="*/ 5 h 305"/>
                <a:gd name="T16" fmla="*/ 73 w 76"/>
                <a:gd name="T17" fmla="*/ 22 h 305"/>
                <a:gd name="T18" fmla="*/ 54 w 76"/>
                <a:gd name="T19" fmla="*/ 19 h 305"/>
                <a:gd name="T20" fmla="*/ 59 w 76"/>
                <a:gd name="T21" fmla="*/ 0 h 305"/>
                <a:gd name="T22" fmla="*/ 59 w 76"/>
                <a:gd name="T23" fmla="*/ 0 h 305"/>
                <a:gd name="T24" fmla="*/ 45 w 76"/>
                <a:gd name="T25" fmla="*/ 71 h 305"/>
                <a:gd name="T26" fmla="*/ 61 w 76"/>
                <a:gd name="T27" fmla="*/ 76 h 305"/>
                <a:gd name="T28" fmla="*/ 59 w 76"/>
                <a:gd name="T29" fmla="*/ 93 h 305"/>
                <a:gd name="T30" fmla="*/ 40 w 76"/>
                <a:gd name="T31" fmla="*/ 90 h 305"/>
                <a:gd name="T32" fmla="*/ 45 w 76"/>
                <a:gd name="T33" fmla="*/ 71 h 305"/>
                <a:gd name="T34" fmla="*/ 45 w 76"/>
                <a:gd name="T35" fmla="*/ 71 h 305"/>
                <a:gd name="T36" fmla="*/ 31 w 76"/>
                <a:gd name="T37" fmla="*/ 142 h 305"/>
                <a:gd name="T38" fmla="*/ 47 w 76"/>
                <a:gd name="T39" fmla="*/ 145 h 305"/>
                <a:gd name="T40" fmla="*/ 45 w 76"/>
                <a:gd name="T41" fmla="*/ 163 h 305"/>
                <a:gd name="T42" fmla="*/ 26 w 76"/>
                <a:gd name="T43" fmla="*/ 159 h 305"/>
                <a:gd name="T44" fmla="*/ 31 w 76"/>
                <a:gd name="T45" fmla="*/ 142 h 305"/>
                <a:gd name="T46" fmla="*/ 31 w 76"/>
                <a:gd name="T47" fmla="*/ 142 h 305"/>
                <a:gd name="T48" fmla="*/ 17 w 76"/>
                <a:gd name="T49" fmla="*/ 213 h 305"/>
                <a:gd name="T50" fmla="*/ 33 w 76"/>
                <a:gd name="T51" fmla="*/ 215 h 305"/>
                <a:gd name="T52" fmla="*/ 31 w 76"/>
                <a:gd name="T53" fmla="*/ 234 h 305"/>
                <a:gd name="T54" fmla="*/ 14 w 76"/>
                <a:gd name="T55" fmla="*/ 230 h 305"/>
                <a:gd name="T56" fmla="*/ 17 w 76"/>
                <a:gd name="T57" fmla="*/ 2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305">
                  <a:moveTo>
                    <a:pt x="2" y="284"/>
                  </a:moveTo>
                  <a:lnTo>
                    <a:pt x="21" y="286"/>
                  </a:lnTo>
                  <a:lnTo>
                    <a:pt x="17" y="305"/>
                  </a:lnTo>
                  <a:lnTo>
                    <a:pt x="0" y="300"/>
                  </a:lnTo>
                  <a:lnTo>
                    <a:pt x="2" y="284"/>
                  </a:lnTo>
                  <a:lnTo>
                    <a:pt x="2" y="284"/>
                  </a:lnTo>
                  <a:close/>
                  <a:moveTo>
                    <a:pt x="59" y="0"/>
                  </a:moveTo>
                  <a:lnTo>
                    <a:pt x="76" y="5"/>
                  </a:lnTo>
                  <a:lnTo>
                    <a:pt x="73" y="22"/>
                  </a:lnTo>
                  <a:lnTo>
                    <a:pt x="54" y="19"/>
                  </a:lnTo>
                  <a:lnTo>
                    <a:pt x="59" y="0"/>
                  </a:lnTo>
                  <a:lnTo>
                    <a:pt x="59" y="0"/>
                  </a:lnTo>
                  <a:close/>
                  <a:moveTo>
                    <a:pt x="45" y="71"/>
                  </a:moveTo>
                  <a:lnTo>
                    <a:pt x="61" y="76"/>
                  </a:lnTo>
                  <a:lnTo>
                    <a:pt x="59" y="93"/>
                  </a:lnTo>
                  <a:lnTo>
                    <a:pt x="40" y="90"/>
                  </a:lnTo>
                  <a:lnTo>
                    <a:pt x="45" y="71"/>
                  </a:lnTo>
                  <a:lnTo>
                    <a:pt x="45" y="71"/>
                  </a:lnTo>
                  <a:close/>
                  <a:moveTo>
                    <a:pt x="31" y="142"/>
                  </a:moveTo>
                  <a:lnTo>
                    <a:pt x="47" y="145"/>
                  </a:lnTo>
                  <a:lnTo>
                    <a:pt x="45" y="163"/>
                  </a:lnTo>
                  <a:lnTo>
                    <a:pt x="26" y="159"/>
                  </a:lnTo>
                  <a:lnTo>
                    <a:pt x="31" y="142"/>
                  </a:lnTo>
                  <a:lnTo>
                    <a:pt x="31" y="142"/>
                  </a:lnTo>
                  <a:close/>
                  <a:moveTo>
                    <a:pt x="17" y="213"/>
                  </a:moveTo>
                  <a:lnTo>
                    <a:pt x="33" y="215"/>
                  </a:lnTo>
                  <a:lnTo>
                    <a:pt x="31" y="234"/>
                  </a:lnTo>
                  <a:lnTo>
                    <a:pt x="14" y="230"/>
                  </a:lnTo>
                  <a:lnTo>
                    <a:pt x="17"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6" name="Freeform 512"/>
            <p:cNvSpPr>
              <a:spLocks noEditPoints="1"/>
            </p:cNvSpPr>
            <p:nvPr/>
          </p:nvSpPr>
          <p:spPr bwMode="auto">
            <a:xfrm>
              <a:off x="5416550" y="4562475"/>
              <a:ext cx="800100" cy="720725"/>
            </a:xfrm>
            <a:custGeom>
              <a:avLst/>
              <a:gdLst>
                <a:gd name="T0" fmla="*/ 26 w 504"/>
                <a:gd name="T1" fmla="*/ 12 h 454"/>
                <a:gd name="T2" fmla="*/ 15 w 504"/>
                <a:gd name="T3" fmla="*/ 24 h 454"/>
                <a:gd name="T4" fmla="*/ 0 w 504"/>
                <a:gd name="T5" fmla="*/ 12 h 454"/>
                <a:gd name="T6" fmla="*/ 12 w 504"/>
                <a:gd name="T7" fmla="*/ 0 h 454"/>
                <a:gd name="T8" fmla="*/ 26 w 504"/>
                <a:gd name="T9" fmla="*/ 12 h 454"/>
                <a:gd name="T10" fmla="*/ 26 w 504"/>
                <a:gd name="T11" fmla="*/ 12 h 454"/>
                <a:gd name="T12" fmla="*/ 504 w 504"/>
                <a:gd name="T13" fmla="*/ 442 h 454"/>
                <a:gd name="T14" fmla="*/ 494 w 504"/>
                <a:gd name="T15" fmla="*/ 432 h 454"/>
                <a:gd name="T16" fmla="*/ 482 w 504"/>
                <a:gd name="T17" fmla="*/ 447 h 454"/>
                <a:gd name="T18" fmla="*/ 492 w 504"/>
                <a:gd name="T19" fmla="*/ 454 h 454"/>
                <a:gd name="T20" fmla="*/ 504 w 504"/>
                <a:gd name="T21" fmla="*/ 442 h 454"/>
                <a:gd name="T22" fmla="*/ 504 w 504"/>
                <a:gd name="T23" fmla="*/ 442 h 454"/>
                <a:gd name="T24" fmla="*/ 454 w 504"/>
                <a:gd name="T25" fmla="*/ 397 h 454"/>
                <a:gd name="T26" fmla="*/ 442 w 504"/>
                <a:gd name="T27" fmla="*/ 409 h 454"/>
                <a:gd name="T28" fmla="*/ 428 w 504"/>
                <a:gd name="T29" fmla="*/ 397 h 454"/>
                <a:gd name="T30" fmla="*/ 440 w 504"/>
                <a:gd name="T31" fmla="*/ 385 h 454"/>
                <a:gd name="T32" fmla="*/ 454 w 504"/>
                <a:gd name="T33" fmla="*/ 397 h 454"/>
                <a:gd name="T34" fmla="*/ 454 w 504"/>
                <a:gd name="T35" fmla="*/ 397 h 454"/>
                <a:gd name="T36" fmla="*/ 400 w 504"/>
                <a:gd name="T37" fmla="*/ 347 h 454"/>
                <a:gd name="T38" fmla="*/ 388 w 504"/>
                <a:gd name="T39" fmla="*/ 362 h 454"/>
                <a:gd name="T40" fmla="*/ 376 w 504"/>
                <a:gd name="T41" fmla="*/ 350 h 454"/>
                <a:gd name="T42" fmla="*/ 388 w 504"/>
                <a:gd name="T43" fmla="*/ 336 h 454"/>
                <a:gd name="T44" fmla="*/ 400 w 504"/>
                <a:gd name="T45" fmla="*/ 347 h 454"/>
                <a:gd name="T46" fmla="*/ 400 w 504"/>
                <a:gd name="T47" fmla="*/ 347 h 454"/>
                <a:gd name="T48" fmla="*/ 348 w 504"/>
                <a:gd name="T49" fmla="*/ 300 h 454"/>
                <a:gd name="T50" fmla="*/ 336 w 504"/>
                <a:gd name="T51" fmla="*/ 314 h 454"/>
                <a:gd name="T52" fmla="*/ 322 w 504"/>
                <a:gd name="T53" fmla="*/ 303 h 454"/>
                <a:gd name="T54" fmla="*/ 333 w 504"/>
                <a:gd name="T55" fmla="*/ 288 h 454"/>
                <a:gd name="T56" fmla="*/ 348 w 504"/>
                <a:gd name="T57" fmla="*/ 300 h 454"/>
                <a:gd name="T58" fmla="*/ 348 w 504"/>
                <a:gd name="T59" fmla="*/ 300 h 454"/>
                <a:gd name="T60" fmla="*/ 293 w 504"/>
                <a:gd name="T61" fmla="*/ 253 h 454"/>
                <a:gd name="T62" fmla="*/ 282 w 504"/>
                <a:gd name="T63" fmla="*/ 265 h 454"/>
                <a:gd name="T64" fmla="*/ 267 w 504"/>
                <a:gd name="T65" fmla="*/ 253 h 454"/>
                <a:gd name="T66" fmla="*/ 279 w 504"/>
                <a:gd name="T67" fmla="*/ 239 h 454"/>
                <a:gd name="T68" fmla="*/ 293 w 504"/>
                <a:gd name="T69" fmla="*/ 253 h 454"/>
                <a:gd name="T70" fmla="*/ 293 w 504"/>
                <a:gd name="T71" fmla="*/ 253 h 454"/>
                <a:gd name="T72" fmla="*/ 239 w 504"/>
                <a:gd name="T73" fmla="*/ 203 h 454"/>
                <a:gd name="T74" fmla="*/ 227 w 504"/>
                <a:gd name="T75" fmla="*/ 217 h 454"/>
                <a:gd name="T76" fmla="*/ 215 w 504"/>
                <a:gd name="T77" fmla="*/ 206 h 454"/>
                <a:gd name="T78" fmla="*/ 227 w 504"/>
                <a:gd name="T79" fmla="*/ 192 h 454"/>
                <a:gd name="T80" fmla="*/ 239 w 504"/>
                <a:gd name="T81" fmla="*/ 203 h 454"/>
                <a:gd name="T82" fmla="*/ 239 w 504"/>
                <a:gd name="T83" fmla="*/ 203 h 454"/>
                <a:gd name="T84" fmla="*/ 187 w 504"/>
                <a:gd name="T85" fmla="*/ 156 h 454"/>
                <a:gd name="T86" fmla="*/ 175 w 504"/>
                <a:gd name="T87" fmla="*/ 168 h 454"/>
                <a:gd name="T88" fmla="*/ 161 w 504"/>
                <a:gd name="T89" fmla="*/ 156 h 454"/>
                <a:gd name="T90" fmla="*/ 173 w 504"/>
                <a:gd name="T91" fmla="*/ 144 h 454"/>
                <a:gd name="T92" fmla="*/ 187 w 504"/>
                <a:gd name="T93" fmla="*/ 156 h 454"/>
                <a:gd name="T94" fmla="*/ 187 w 504"/>
                <a:gd name="T95" fmla="*/ 156 h 454"/>
                <a:gd name="T96" fmla="*/ 133 w 504"/>
                <a:gd name="T97" fmla="*/ 106 h 454"/>
                <a:gd name="T98" fmla="*/ 121 w 504"/>
                <a:gd name="T99" fmla="*/ 121 h 454"/>
                <a:gd name="T100" fmla="*/ 107 w 504"/>
                <a:gd name="T101" fmla="*/ 109 h 454"/>
                <a:gd name="T102" fmla="*/ 119 w 504"/>
                <a:gd name="T103" fmla="*/ 95 h 454"/>
                <a:gd name="T104" fmla="*/ 133 w 504"/>
                <a:gd name="T105" fmla="*/ 106 h 454"/>
                <a:gd name="T106" fmla="*/ 133 w 504"/>
                <a:gd name="T107" fmla="*/ 106 h 454"/>
                <a:gd name="T108" fmla="*/ 78 w 504"/>
                <a:gd name="T109" fmla="*/ 59 h 454"/>
                <a:gd name="T110" fmla="*/ 67 w 504"/>
                <a:gd name="T111" fmla="*/ 73 h 454"/>
                <a:gd name="T112" fmla="*/ 55 w 504"/>
                <a:gd name="T113" fmla="*/ 62 h 454"/>
                <a:gd name="T114" fmla="*/ 67 w 504"/>
                <a:gd name="T115" fmla="*/ 47 h 454"/>
                <a:gd name="T116" fmla="*/ 78 w 504"/>
                <a:gd name="T117" fmla="*/ 5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454">
                  <a:moveTo>
                    <a:pt x="26" y="12"/>
                  </a:moveTo>
                  <a:lnTo>
                    <a:pt x="15" y="24"/>
                  </a:lnTo>
                  <a:lnTo>
                    <a:pt x="0" y="12"/>
                  </a:lnTo>
                  <a:lnTo>
                    <a:pt x="12" y="0"/>
                  </a:lnTo>
                  <a:lnTo>
                    <a:pt x="26" y="12"/>
                  </a:lnTo>
                  <a:lnTo>
                    <a:pt x="26" y="12"/>
                  </a:lnTo>
                  <a:close/>
                  <a:moveTo>
                    <a:pt x="504" y="442"/>
                  </a:moveTo>
                  <a:lnTo>
                    <a:pt x="494" y="432"/>
                  </a:lnTo>
                  <a:lnTo>
                    <a:pt x="482" y="447"/>
                  </a:lnTo>
                  <a:lnTo>
                    <a:pt x="492" y="454"/>
                  </a:lnTo>
                  <a:lnTo>
                    <a:pt x="504" y="442"/>
                  </a:lnTo>
                  <a:lnTo>
                    <a:pt x="504" y="442"/>
                  </a:lnTo>
                  <a:close/>
                  <a:moveTo>
                    <a:pt x="454" y="397"/>
                  </a:moveTo>
                  <a:lnTo>
                    <a:pt x="442" y="409"/>
                  </a:lnTo>
                  <a:lnTo>
                    <a:pt x="428" y="397"/>
                  </a:lnTo>
                  <a:lnTo>
                    <a:pt x="440" y="385"/>
                  </a:lnTo>
                  <a:lnTo>
                    <a:pt x="454" y="397"/>
                  </a:lnTo>
                  <a:lnTo>
                    <a:pt x="454" y="397"/>
                  </a:lnTo>
                  <a:close/>
                  <a:moveTo>
                    <a:pt x="400" y="347"/>
                  </a:moveTo>
                  <a:lnTo>
                    <a:pt x="388" y="362"/>
                  </a:lnTo>
                  <a:lnTo>
                    <a:pt x="376" y="350"/>
                  </a:lnTo>
                  <a:lnTo>
                    <a:pt x="388" y="336"/>
                  </a:lnTo>
                  <a:lnTo>
                    <a:pt x="400" y="347"/>
                  </a:lnTo>
                  <a:lnTo>
                    <a:pt x="400" y="347"/>
                  </a:lnTo>
                  <a:close/>
                  <a:moveTo>
                    <a:pt x="348" y="300"/>
                  </a:moveTo>
                  <a:lnTo>
                    <a:pt x="336" y="314"/>
                  </a:lnTo>
                  <a:lnTo>
                    <a:pt x="322" y="303"/>
                  </a:lnTo>
                  <a:lnTo>
                    <a:pt x="333" y="288"/>
                  </a:lnTo>
                  <a:lnTo>
                    <a:pt x="348" y="300"/>
                  </a:lnTo>
                  <a:lnTo>
                    <a:pt x="348" y="300"/>
                  </a:lnTo>
                  <a:close/>
                  <a:moveTo>
                    <a:pt x="293" y="253"/>
                  </a:moveTo>
                  <a:lnTo>
                    <a:pt x="282" y="265"/>
                  </a:lnTo>
                  <a:lnTo>
                    <a:pt x="267" y="253"/>
                  </a:lnTo>
                  <a:lnTo>
                    <a:pt x="279" y="239"/>
                  </a:lnTo>
                  <a:lnTo>
                    <a:pt x="293" y="253"/>
                  </a:lnTo>
                  <a:lnTo>
                    <a:pt x="293" y="253"/>
                  </a:lnTo>
                  <a:close/>
                  <a:moveTo>
                    <a:pt x="239" y="203"/>
                  </a:moveTo>
                  <a:lnTo>
                    <a:pt x="227" y="217"/>
                  </a:lnTo>
                  <a:lnTo>
                    <a:pt x="215" y="206"/>
                  </a:lnTo>
                  <a:lnTo>
                    <a:pt x="227" y="192"/>
                  </a:lnTo>
                  <a:lnTo>
                    <a:pt x="239" y="203"/>
                  </a:lnTo>
                  <a:lnTo>
                    <a:pt x="239" y="203"/>
                  </a:lnTo>
                  <a:close/>
                  <a:moveTo>
                    <a:pt x="187" y="156"/>
                  </a:moveTo>
                  <a:lnTo>
                    <a:pt x="175" y="168"/>
                  </a:lnTo>
                  <a:lnTo>
                    <a:pt x="161" y="156"/>
                  </a:lnTo>
                  <a:lnTo>
                    <a:pt x="173" y="144"/>
                  </a:lnTo>
                  <a:lnTo>
                    <a:pt x="187" y="156"/>
                  </a:lnTo>
                  <a:lnTo>
                    <a:pt x="187" y="156"/>
                  </a:lnTo>
                  <a:close/>
                  <a:moveTo>
                    <a:pt x="133" y="106"/>
                  </a:moveTo>
                  <a:lnTo>
                    <a:pt x="121" y="121"/>
                  </a:lnTo>
                  <a:lnTo>
                    <a:pt x="107" y="109"/>
                  </a:lnTo>
                  <a:lnTo>
                    <a:pt x="119" y="95"/>
                  </a:lnTo>
                  <a:lnTo>
                    <a:pt x="133" y="106"/>
                  </a:lnTo>
                  <a:lnTo>
                    <a:pt x="133" y="106"/>
                  </a:lnTo>
                  <a:close/>
                  <a:moveTo>
                    <a:pt x="78" y="59"/>
                  </a:moveTo>
                  <a:lnTo>
                    <a:pt x="67" y="73"/>
                  </a:lnTo>
                  <a:lnTo>
                    <a:pt x="55" y="62"/>
                  </a:lnTo>
                  <a:lnTo>
                    <a:pt x="67" y="47"/>
                  </a:lnTo>
                  <a:lnTo>
                    <a:pt x="78"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7" name="Freeform 513"/>
            <p:cNvSpPr>
              <a:spLocks noEditPoints="1"/>
            </p:cNvSpPr>
            <p:nvPr/>
          </p:nvSpPr>
          <p:spPr bwMode="auto">
            <a:xfrm>
              <a:off x="4562475" y="5016500"/>
              <a:ext cx="1616075" cy="266700"/>
            </a:xfrm>
            <a:custGeom>
              <a:avLst/>
              <a:gdLst>
                <a:gd name="T0" fmla="*/ 19 w 1018"/>
                <a:gd name="T1" fmla="*/ 21 h 168"/>
                <a:gd name="T2" fmla="*/ 2 w 1018"/>
                <a:gd name="T3" fmla="*/ 0 h 168"/>
                <a:gd name="T4" fmla="*/ 21 w 1018"/>
                <a:gd name="T5" fmla="*/ 2 h 168"/>
                <a:gd name="T6" fmla="*/ 1016 w 1018"/>
                <a:gd name="T7" fmla="*/ 168 h 168"/>
                <a:gd name="T8" fmla="*/ 999 w 1018"/>
                <a:gd name="T9" fmla="*/ 146 h 168"/>
                <a:gd name="T10" fmla="*/ 1018 w 1018"/>
                <a:gd name="T11" fmla="*/ 149 h 168"/>
                <a:gd name="T12" fmla="*/ 945 w 1018"/>
                <a:gd name="T13" fmla="*/ 158 h 168"/>
                <a:gd name="T14" fmla="*/ 928 w 1018"/>
                <a:gd name="T15" fmla="*/ 137 h 168"/>
                <a:gd name="T16" fmla="*/ 947 w 1018"/>
                <a:gd name="T17" fmla="*/ 139 h 168"/>
                <a:gd name="T18" fmla="*/ 871 w 1018"/>
                <a:gd name="T19" fmla="*/ 146 h 168"/>
                <a:gd name="T20" fmla="*/ 857 w 1018"/>
                <a:gd name="T21" fmla="*/ 128 h 168"/>
                <a:gd name="T22" fmla="*/ 874 w 1018"/>
                <a:gd name="T23" fmla="*/ 130 h 168"/>
                <a:gd name="T24" fmla="*/ 801 w 1018"/>
                <a:gd name="T25" fmla="*/ 137 h 168"/>
                <a:gd name="T26" fmla="*/ 786 w 1018"/>
                <a:gd name="T27" fmla="*/ 116 h 168"/>
                <a:gd name="T28" fmla="*/ 803 w 1018"/>
                <a:gd name="T29" fmla="*/ 118 h 168"/>
                <a:gd name="T30" fmla="*/ 730 w 1018"/>
                <a:gd name="T31" fmla="*/ 125 h 168"/>
                <a:gd name="T32" fmla="*/ 716 w 1018"/>
                <a:gd name="T33" fmla="*/ 106 h 168"/>
                <a:gd name="T34" fmla="*/ 732 w 1018"/>
                <a:gd name="T35" fmla="*/ 109 h 168"/>
                <a:gd name="T36" fmla="*/ 659 w 1018"/>
                <a:gd name="T37" fmla="*/ 116 h 168"/>
                <a:gd name="T38" fmla="*/ 642 w 1018"/>
                <a:gd name="T39" fmla="*/ 94 h 168"/>
                <a:gd name="T40" fmla="*/ 661 w 1018"/>
                <a:gd name="T41" fmla="*/ 97 h 168"/>
                <a:gd name="T42" fmla="*/ 588 w 1018"/>
                <a:gd name="T43" fmla="*/ 104 h 168"/>
                <a:gd name="T44" fmla="*/ 572 w 1018"/>
                <a:gd name="T45" fmla="*/ 85 h 168"/>
                <a:gd name="T46" fmla="*/ 590 w 1018"/>
                <a:gd name="T47" fmla="*/ 87 h 168"/>
                <a:gd name="T48" fmla="*/ 517 w 1018"/>
                <a:gd name="T49" fmla="*/ 94 h 168"/>
                <a:gd name="T50" fmla="*/ 501 w 1018"/>
                <a:gd name="T51" fmla="*/ 73 h 168"/>
                <a:gd name="T52" fmla="*/ 520 w 1018"/>
                <a:gd name="T53" fmla="*/ 76 h 168"/>
                <a:gd name="T54" fmla="*/ 444 w 1018"/>
                <a:gd name="T55" fmla="*/ 85 h 168"/>
                <a:gd name="T56" fmla="*/ 430 w 1018"/>
                <a:gd name="T57" fmla="*/ 64 h 168"/>
                <a:gd name="T58" fmla="*/ 449 w 1018"/>
                <a:gd name="T59" fmla="*/ 66 h 168"/>
                <a:gd name="T60" fmla="*/ 373 w 1018"/>
                <a:gd name="T61" fmla="*/ 73 h 168"/>
                <a:gd name="T62" fmla="*/ 359 w 1018"/>
                <a:gd name="T63" fmla="*/ 52 h 168"/>
                <a:gd name="T64" fmla="*/ 375 w 1018"/>
                <a:gd name="T65" fmla="*/ 57 h 168"/>
                <a:gd name="T66" fmla="*/ 302 w 1018"/>
                <a:gd name="T67" fmla="*/ 64 h 168"/>
                <a:gd name="T68" fmla="*/ 288 w 1018"/>
                <a:gd name="T69" fmla="*/ 43 h 168"/>
                <a:gd name="T70" fmla="*/ 305 w 1018"/>
                <a:gd name="T71" fmla="*/ 45 h 168"/>
                <a:gd name="T72" fmla="*/ 231 w 1018"/>
                <a:gd name="T73" fmla="*/ 52 h 168"/>
                <a:gd name="T74" fmla="*/ 217 w 1018"/>
                <a:gd name="T75" fmla="*/ 33 h 168"/>
                <a:gd name="T76" fmla="*/ 234 w 1018"/>
                <a:gd name="T77" fmla="*/ 35 h 168"/>
                <a:gd name="T78" fmla="*/ 161 w 1018"/>
                <a:gd name="T79" fmla="*/ 43 h 168"/>
                <a:gd name="T80" fmla="*/ 144 w 1018"/>
                <a:gd name="T81" fmla="*/ 21 h 168"/>
                <a:gd name="T82" fmla="*/ 163 w 1018"/>
                <a:gd name="T83" fmla="*/ 24 h 168"/>
                <a:gd name="T84" fmla="*/ 90 w 1018"/>
                <a:gd name="T85" fmla="*/ 31 h 168"/>
                <a:gd name="T86" fmla="*/ 73 w 1018"/>
                <a:gd name="T8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68">
                  <a:moveTo>
                    <a:pt x="21" y="2"/>
                  </a:moveTo>
                  <a:lnTo>
                    <a:pt x="19" y="21"/>
                  </a:lnTo>
                  <a:lnTo>
                    <a:pt x="0" y="19"/>
                  </a:lnTo>
                  <a:lnTo>
                    <a:pt x="2" y="0"/>
                  </a:lnTo>
                  <a:lnTo>
                    <a:pt x="21" y="2"/>
                  </a:lnTo>
                  <a:lnTo>
                    <a:pt x="21" y="2"/>
                  </a:lnTo>
                  <a:close/>
                  <a:moveTo>
                    <a:pt x="1018" y="149"/>
                  </a:moveTo>
                  <a:lnTo>
                    <a:pt x="1016" y="168"/>
                  </a:lnTo>
                  <a:lnTo>
                    <a:pt x="997" y="165"/>
                  </a:lnTo>
                  <a:lnTo>
                    <a:pt x="999" y="146"/>
                  </a:lnTo>
                  <a:lnTo>
                    <a:pt x="1018" y="149"/>
                  </a:lnTo>
                  <a:lnTo>
                    <a:pt x="1018" y="149"/>
                  </a:lnTo>
                  <a:close/>
                  <a:moveTo>
                    <a:pt x="947" y="139"/>
                  </a:moveTo>
                  <a:lnTo>
                    <a:pt x="945" y="158"/>
                  </a:lnTo>
                  <a:lnTo>
                    <a:pt x="926" y="154"/>
                  </a:lnTo>
                  <a:lnTo>
                    <a:pt x="928" y="137"/>
                  </a:lnTo>
                  <a:lnTo>
                    <a:pt x="947" y="139"/>
                  </a:lnTo>
                  <a:lnTo>
                    <a:pt x="947" y="139"/>
                  </a:lnTo>
                  <a:close/>
                  <a:moveTo>
                    <a:pt x="874" y="130"/>
                  </a:moveTo>
                  <a:lnTo>
                    <a:pt x="871" y="146"/>
                  </a:lnTo>
                  <a:lnTo>
                    <a:pt x="855" y="144"/>
                  </a:lnTo>
                  <a:lnTo>
                    <a:pt x="857" y="128"/>
                  </a:lnTo>
                  <a:lnTo>
                    <a:pt x="874" y="130"/>
                  </a:lnTo>
                  <a:lnTo>
                    <a:pt x="874" y="130"/>
                  </a:lnTo>
                  <a:close/>
                  <a:moveTo>
                    <a:pt x="803" y="118"/>
                  </a:moveTo>
                  <a:lnTo>
                    <a:pt x="801" y="137"/>
                  </a:lnTo>
                  <a:lnTo>
                    <a:pt x="784" y="135"/>
                  </a:lnTo>
                  <a:lnTo>
                    <a:pt x="786" y="116"/>
                  </a:lnTo>
                  <a:lnTo>
                    <a:pt x="803" y="118"/>
                  </a:lnTo>
                  <a:lnTo>
                    <a:pt x="803" y="118"/>
                  </a:lnTo>
                  <a:close/>
                  <a:moveTo>
                    <a:pt x="732" y="109"/>
                  </a:moveTo>
                  <a:lnTo>
                    <a:pt x="730" y="125"/>
                  </a:lnTo>
                  <a:lnTo>
                    <a:pt x="713" y="123"/>
                  </a:lnTo>
                  <a:lnTo>
                    <a:pt x="716" y="106"/>
                  </a:lnTo>
                  <a:lnTo>
                    <a:pt x="732" y="109"/>
                  </a:lnTo>
                  <a:lnTo>
                    <a:pt x="732" y="109"/>
                  </a:lnTo>
                  <a:close/>
                  <a:moveTo>
                    <a:pt x="661" y="97"/>
                  </a:moveTo>
                  <a:lnTo>
                    <a:pt x="659" y="116"/>
                  </a:lnTo>
                  <a:lnTo>
                    <a:pt x="640" y="113"/>
                  </a:lnTo>
                  <a:lnTo>
                    <a:pt x="642" y="94"/>
                  </a:lnTo>
                  <a:lnTo>
                    <a:pt x="661" y="97"/>
                  </a:lnTo>
                  <a:lnTo>
                    <a:pt x="661" y="97"/>
                  </a:lnTo>
                  <a:close/>
                  <a:moveTo>
                    <a:pt x="590" y="87"/>
                  </a:moveTo>
                  <a:lnTo>
                    <a:pt x="588" y="104"/>
                  </a:lnTo>
                  <a:lnTo>
                    <a:pt x="569" y="102"/>
                  </a:lnTo>
                  <a:lnTo>
                    <a:pt x="572" y="85"/>
                  </a:lnTo>
                  <a:lnTo>
                    <a:pt x="590" y="87"/>
                  </a:lnTo>
                  <a:lnTo>
                    <a:pt x="590" y="87"/>
                  </a:lnTo>
                  <a:close/>
                  <a:moveTo>
                    <a:pt x="520" y="76"/>
                  </a:moveTo>
                  <a:lnTo>
                    <a:pt x="517" y="94"/>
                  </a:lnTo>
                  <a:lnTo>
                    <a:pt x="498" y="92"/>
                  </a:lnTo>
                  <a:lnTo>
                    <a:pt x="501" y="73"/>
                  </a:lnTo>
                  <a:lnTo>
                    <a:pt x="520" y="76"/>
                  </a:lnTo>
                  <a:lnTo>
                    <a:pt x="520" y="76"/>
                  </a:lnTo>
                  <a:close/>
                  <a:moveTo>
                    <a:pt x="449" y="66"/>
                  </a:moveTo>
                  <a:lnTo>
                    <a:pt x="444" y="85"/>
                  </a:lnTo>
                  <a:lnTo>
                    <a:pt x="427" y="80"/>
                  </a:lnTo>
                  <a:lnTo>
                    <a:pt x="430" y="64"/>
                  </a:lnTo>
                  <a:lnTo>
                    <a:pt x="449" y="66"/>
                  </a:lnTo>
                  <a:lnTo>
                    <a:pt x="449" y="66"/>
                  </a:lnTo>
                  <a:close/>
                  <a:moveTo>
                    <a:pt x="375" y="57"/>
                  </a:moveTo>
                  <a:lnTo>
                    <a:pt x="373" y="73"/>
                  </a:lnTo>
                  <a:lnTo>
                    <a:pt x="357" y="71"/>
                  </a:lnTo>
                  <a:lnTo>
                    <a:pt x="359" y="52"/>
                  </a:lnTo>
                  <a:lnTo>
                    <a:pt x="375" y="57"/>
                  </a:lnTo>
                  <a:lnTo>
                    <a:pt x="375" y="57"/>
                  </a:lnTo>
                  <a:close/>
                  <a:moveTo>
                    <a:pt x="305" y="45"/>
                  </a:moveTo>
                  <a:lnTo>
                    <a:pt x="302" y="64"/>
                  </a:lnTo>
                  <a:lnTo>
                    <a:pt x="286" y="61"/>
                  </a:lnTo>
                  <a:lnTo>
                    <a:pt x="288" y="43"/>
                  </a:lnTo>
                  <a:lnTo>
                    <a:pt x="305" y="45"/>
                  </a:lnTo>
                  <a:lnTo>
                    <a:pt x="305" y="45"/>
                  </a:lnTo>
                  <a:close/>
                  <a:moveTo>
                    <a:pt x="234" y="35"/>
                  </a:moveTo>
                  <a:lnTo>
                    <a:pt x="231" y="52"/>
                  </a:lnTo>
                  <a:lnTo>
                    <a:pt x="213" y="50"/>
                  </a:lnTo>
                  <a:lnTo>
                    <a:pt x="217" y="33"/>
                  </a:lnTo>
                  <a:lnTo>
                    <a:pt x="234" y="35"/>
                  </a:lnTo>
                  <a:lnTo>
                    <a:pt x="234" y="35"/>
                  </a:lnTo>
                  <a:close/>
                  <a:moveTo>
                    <a:pt x="163" y="24"/>
                  </a:moveTo>
                  <a:lnTo>
                    <a:pt x="161" y="43"/>
                  </a:lnTo>
                  <a:lnTo>
                    <a:pt x="142" y="40"/>
                  </a:lnTo>
                  <a:lnTo>
                    <a:pt x="144" y="21"/>
                  </a:lnTo>
                  <a:lnTo>
                    <a:pt x="163" y="24"/>
                  </a:lnTo>
                  <a:lnTo>
                    <a:pt x="163" y="24"/>
                  </a:lnTo>
                  <a:close/>
                  <a:moveTo>
                    <a:pt x="92" y="14"/>
                  </a:moveTo>
                  <a:lnTo>
                    <a:pt x="90" y="31"/>
                  </a:lnTo>
                  <a:lnTo>
                    <a:pt x="71" y="28"/>
                  </a:lnTo>
                  <a:lnTo>
                    <a:pt x="73" y="12"/>
                  </a:lnTo>
                  <a:lnTo>
                    <a:pt x="9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8" name="Freeform 514"/>
            <p:cNvSpPr>
              <a:spLocks noEditPoints="1"/>
            </p:cNvSpPr>
            <p:nvPr/>
          </p:nvSpPr>
          <p:spPr bwMode="auto">
            <a:xfrm>
              <a:off x="6208713" y="5260975"/>
              <a:ext cx="1492250" cy="325438"/>
            </a:xfrm>
            <a:custGeom>
              <a:avLst/>
              <a:gdLst>
                <a:gd name="T0" fmla="*/ 921 w 940"/>
                <a:gd name="T1" fmla="*/ 184 h 205"/>
                <a:gd name="T2" fmla="*/ 935 w 940"/>
                <a:gd name="T3" fmla="*/ 205 h 205"/>
                <a:gd name="T4" fmla="*/ 919 w 940"/>
                <a:gd name="T5" fmla="*/ 200 h 205"/>
                <a:gd name="T6" fmla="*/ 5 w 940"/>
                <a:gd name="T7" fmla="*/ 0 h 205"/>
                <a:gd name="T8" fmla="*/ 19 w 940"/>
                <a:gd name="T9" fmla="*/ 21 h 205"/>
                <a:gd name="T10" fmla="*/ 0 w 940"/>
                <a:gd name="T11" fmla="*/ 18 h 205"/>
                <a:gd name="T12" fmla="*/ 75 w 940"/>
                <a:gd name="T13" fmla="*/ 14 h 205"/>
                <a:gd name="T14" fmla="*/ 90 w 940"/>
                <a:gd name="T15" fmla="*/ 35 h 205"/>
                <a:gd name="T16" fmla="*/ 71 w 940"/>
                <a:gd name="T17" fmla="*/ 33 h 205"/>
                <a:gd name="T18" fmla="*/ 146 w 940"/>
                <a:gd name="T19" fmla="*/ 28 h 205"/>
                <a:gd name="T20" fmla="*/ 160 w 940"/>
                <a:gd name="T21" fmla="*/ 49 h 205"/>
                <a:gd name="T22" fmla="*/ 142 w 940"/>
                <a:gd name="T23" fmla="*/ 47 h 205"/>
                <a:gd name="T24" fmla="*/ 217 w 940"/>
                <a:gd name="T25" fmla="*/ 42 h 205"/>
                <a:gd name="T26" fmla="*/ 231 w 940"/>
                <a:gd name="T27" fmla="*/ 63 h 205"/>
                <a:gd name="T28" fmla="*/ 212 w 940"/>
                <a:gd name="T29" fmla="*/ 59 h 205"/>
                <a:gd name="T30" fmla="*/ 286 w 940"/>
                <a:gd name="T31" fmla="*/ 56 h 205"/>
                <a:gd name="T32" fmla="*/ 300 w 940"/>
                <a:gd name="T33" fmla="*/ 77 h 205"/>
                <a:gd name="T34" fmla="*/ 283 w 940"/>
                <a:gd name="T35" fmla="*/ 73 h 205"/>
                <a:gd name="T36" fmla="*/ 356 w 940"/>
                <a:gd name="T37" fmla="*/ 70 h 205"/>
                <a:gd name="T38" fmla="*/ 371 w 940"/>
                <a:gd name="T39" fmla="*/ 92 h 205"/>
                <a:gd name="T40" fmla="*/ 354 w 940"/>
                <a:gd name="T41" fmla="*/ 87 h 205"/>
                <a:gd name="T42" fmla="*/ 427 w 940"/>
                <a:gd name="T43" fmla="*/ 85 h 205"/>
                <a:gd name="T44" fmla="*/ 442 w 940"/>
                <a:gd name="T45" fmla="*/ 106 h 205"/>
                <a:gd name="T46" fmla="*/ 425 w 940"/>
                <a:gd name="T47" fmla="*/ 101 h 205"/>
                <a:gd name="T48" fmla="*/ 498 w 940"/>
                <a:gd name="T49" fmla="*/ 99 h 205"/>
                <a:gd name="T50" fmla="*/ 512 w 940"/>
                <a:gd name="T51" fmla="*/ 120 h 205"/>
                <a:gd name="T52" fmla="*/ 496 w 940"/>
                <a:gd name="T53" fmla="*/ 115 h 205"/>
                <a:gd name="T54" fmla="*/ 569 w 940"/>
                <a:gd name="T55" fmla="*/ 113 h 205"/>
                <a:gd name="T56" fmla="*/ 583 w 940"/>
                <a:gd name="T57" fmla="*/ 134 h 205"/>
                <a:gd name="T58" fmla="*/ 567 w 940"/>
                <a:gd name="T59" fmla="*/ 129 h 205"/>
                <a:gd name="T60" fmla="*/ 640 w 940"/>
                <a:gd name="T61" fmla="*/ 127 h 205"/>
                <a:gd name="T62" fmla="*/ 654 w 940"/>
                <a:gd name="T63" fmla="*/ 148 h 205"/>
                <a:gd name="T64" fmla="*/ 635 w 940"/>
                <a:gd name="T65" fmla="*/ 144 h 205"/>
                <a:gd name="T66" fmla="*/ 711 w 940"/>
                <a:gd name="T67" fmla="*/ 141 h 205"/>
                <a:gd name="T68" fmla="*/ 725 w 940"/>
                <a:gd name="T69" fmla="*/ 163 h 205"/>
                <a:gd name="T70" fmla="*/ 706 w 940"/>
                <a:gd name="T71" fmla="*/ 158 h 205"/>
                <a:gd name="T72" fmla="*/ 782 w 940"/>
                <a:gd name="T73" fmla="*/ 155 h 205"/>
                <a:gd name="T74" fmla="*/ 796 w 940"/>
                <a:gd name="T75" fmla="*/ 177 h 205"/>
                <a:gd name="T76" fmla="*/ 777 w 940"/>
                <a:gd name="T77" fmla="*/ 172 h 205"/>
                <a:gd name="T78" fmla="*/ 852 w 940"/>
                <a:gd name="T79" fmla="*/ 170 h 205"/>
                <a:gd name="T80" fmla="*/ 867 w 940"/>
                <a:gd name="T81" fmla="*/ 19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0" h="205">
                  <a:moveTo>
                    <a:pt x="919" y="200"/>
                  </a:moveTo>
                  <a:lnTo>
                    <a:pt x="921" y="184"/>
                  </a:lnTo>
                  <a:lnTo>
                    <a:pt x="940" y="186"/>
                  </a:lnTo>
                  <a:lnTo>
                    <a:pt x="935" y="205"/>
                  </a:lnTo>
                  <a:lnTo>
                    <a:pt x="919" y="200"/>
                  </a:lnTo>
                  <a:lnTo>
                    <a:pt x="919" y="200"/>
                  </a:lnTo>
                  <a:close/>
                  <a:moveTo>
                    <a:pt x="0" y="18"/>
                  </a:moveTo>
                  <a:lnTo>
                    <a:pt x="5" y="0"/>
                  </a:lnTo>
                  <a:lnTo>
                    <a:pt x="21" y="4"/>
                  </a:lnTo>
                  <a:lnTo>
                    <a:pt x="19" y="21"/>
                  </a:lnTo>
                  <a:lnTo>
                    <a:pt x="0" y="18"/>
                  </a:lnTo>
                  <a:lnTo>
                    <a:pt x="0" y="18"/>
                  </a:lnTo>
                  <a:close/>
                  <a:moveTo>
                    <a:pt x="71" y="33"/>
                  </a:moveTo>
                  <a:lnTo>
                    <a:pt x="75" y="14"/>
                  </a:lnTo>
                  <a:lnTo>
                    <a:pt x="92" y="18"/>
                  </a:lnTo>
                  <a:lnTo>
                    <a:pt x="90" y="35"/>
                  </a:lnTo>
                  <a:lnTo>
                    <a:pt x="71" y="33"/>
                  </a:lnTo>
                  <a:lnTo>
                    <a:pt x="71" y="33"/>
                  </a:lnTo>
                  <a:close/>
                  <a:moveTo>
                    <a:pt x="142" y="47"/>
                  </a:moveTo>
                  <a:lnTo>
                    <a:pt x="146" y="28"/>
                  </a:lnTo>
                  <a:lnTo>
                    <a:pt x="163" y="33"/>
                  </a:lnTo>
                  <a:lnTo>
                    <a:pt x="160" y="49"/>
                  </a:lnTo>
                  <a:lnTo>
                    <a:pt x="142" y="47"/>
                  </a:lnTo>
                  <a:lnTo>
                    <a:pt x="142" y="47"/>
                  </a:lnTo>
                  <a:close/>
                  <a:moveTo>
                    <a:pt x="212" y="59"/>
                  </a:moveTo>
                  <a:lnTo>
                    <a:pt x="217" y="42"/>
                  </a:lnTo>
                  <a:lnTo>
                    <a:pt x="234" y="47"/>
                  </a:lnTo>
                  <a:lnTo>
                    <a:pt x="231" y="63"/>
                  </a:lnTo>
                  <a:lnTo>
                    <a:pt x="212" y="59"/>
                  </a:lnTo>
                  <a:lnTo>
                    <a:pt x="212" y="59"/>
                  </a:lnTo>
                  <a:close/>
                  <a:moveTo>
                    <a:pt x="283" y="73"/>
                  </a:moveTo>
                  <a:lnTo>
                    <a:pt x="286" y="56"/>
                  </a:lnTo>
                  <a:lnTo>
                    <a:pt x="305" y="59"/>
                  </a:lnTo>
                  <a:lnTo>
                    <a:pt x="300" y="77"/>
                  </a:lnTo>
                  <a:lnTo>
                    <a:pt x="283" y="73"/>
                  </a:lnTo>
                  <a:lnTo>
                    <a:pt x="283" y="73"/>
                  </a:lnTo>
                  <a:close/>
                  <a:moveTo>
                    <a:pt x="354" y="87"/>
                  </a:moveTo>
                  <a:lnTo>
                    <a:pt x="356" y="70"/>
                  </a:lnTo>
                  <a:lnTo>
                    <a:pt x="375" y="73"/>
                  </a:lnTo>
                  <a:lnTo>
                    <a:pt x="371" y="92"/>
                  </a:lnTo>
                  <a:lnTo>
                    <a:pt x="354" y="87"/>
                  </a:lnTo>
                  <a:lnTo>
                    <a:pt x="354" y="87"/>
                  </a:lnTo>
                  <a:close/>
                  <a:moveTo>
                    <a:pt x="425" y="101"/>
                  </a:moveTo>
                  <a:lnTo>
                    <a:pt x="427" y="85"/>
                  </a:lnTo>
                  <a:lnTo>
                    <a:pt x="446" y="87"/>
                  </a:lnTo>
                  <a:lnTo>
                    <a:pt x="442" y="106"/>
                  </a:lnTo>
                  <a:lnTo>
                    <a:pt x="425" y="101"/>
                  </a:lnTo>
                  <a:lnTo>
                    <a:pt x="425" y="101"/>
                  </a:lnTo>
                  <a:close/>
                  <a:moveTo>
                    <a:pt x="496" y="115"/>
                  </a:moveTo>
                  <a:lnTo>
                    <a:pt x="498" y="99"/>
                  </a:lnTo>
                  <a:lnTo>
                    <a:pt x="517" y="101"/>
                  </a:lnTo>
                  <a:lnTo>
                    <a:pt x="512" y="120"/>
                  </a:lnTo>
                  <a:lnTo>
                    <a:pt x="496" y="115"/>
                  </a:lnTo>
                  <a:lnTo>
                    <a:pt x="496" y="115"/>
                  </a:lnTo>
                  <a:close/>
                  <a:moveTo>
                    <a:pt x="567" y="129"/>
                  </a:moveTo>
                  <a:lnTo>
                    <a:pt x="569" y="113"/>
                  </a:lnTo>
                  <a:lnTo>
                    <a:pt x="588" y="115"/>
                  </a:lnTo>
                  <a:lnTo>
                    <a:pt x="583" y="134"/>
                  </a:lnTo>
                  <a:lnTo>
                    <a:pt x="567" y="129"/>
                  </a:lnTo>
                  <a:lnTo>
                    <a:pt x="567" y="129"/>
                  </a:lnTo>
                  <a:close/>
                  <a:moveTo>
                    <a:pt x="635" y="144"/>
                  </a:moveTo>
                  <a:lnTo>
                    <a:pt x="640" y="127"/>
                  </a:lnTo>
                  <a:lnTo>
                    <a:pt x="656" y="129"/>
                  </a:lnTo>
                  <a:lnTo>
                    <a:pt x="654" y="148"/>
                  </a:lnTo>
                  <a:lnTo>
                    <a:pt x="635" y="144"/>
                  </a:lnTo>
                  <a:lnTo>
                    <a:pt x="635" y="144"/>
                  </a:lnTo>
                  <a:close/>
                  <a:moveTo>
                    <a:pt x="706" y="158"/>
                  </a:moveTo>
                  <a:lnTo>
                    <a:pt x="711" y="141"/>
                  </a:lnTo>
                  <a:lnTo>
                    <a:pt x="727" y="144"/>
                  </a:lnTo>
                  <a:lnTo>
                    <a:pt x="725" y="163"/>
                  </a:lnTo>
                  <a:lnTo>
                    <a:pt x="706" y="158"/>
                  </a:lnTo>
                  <a:lnTo>
                    <a:pt x="706" y="158"/>
                  </a:lnTo>
                  <a:close/>
                  <a:moveTo>
                    <a:pt x="777" y="172"/>
                  </a:moveTo>
                  <a:lnTo>
                    <a:pt x="782" y="155"/>
                  </a:lnTo>
                  <a:lnTo>
                    <a:pt x="798" y="158"/>
                  </a:lnTo>
                  <a:lnTo>
                    <a:pt x="796" y="177"/>
                  </a:lnTo>
                  <a:lnTo>
                    <a:pt x="777" y="172"/>
                  </a:lnTo>
                  <a:lnTo>
                    <a:pt x="777" y="172"/>
                  </a:lnTo>
                  <a:close/>
                  <a:moveTo>
                    <a:pt x="848" y="186"/>
                  </a:moveTo>
                  <a:lnTo>
                    <a:pt x="852" y="170"/>
                  </a:lnTo>
                  <a:lnTo>
                    <a:pt x="869" y="172"/>
                  </a:lnTo>
                  <a:lnTo>
                    <a:pt x="867" y="191"/>
                  </a:lnTo>
                  <a:lnTo>
                    <a:pt x="848"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9" name="Freeform 515"/>
            <p:cNvSpPr>
              <a:spLocks noEditPoints="1"/>
            </p:cNvSpPr>
            <p:nvPr/>
          </p:nvSpPr>
          <p:spPr bwMode="auto">
            <a:xfrm>
              <a:off x="6084888" y="3268663"/>
              <a:ext cx="134938" cy="1968500"/>
            </a:xfrm>
            <a:custGeom>
              <a:avLst/>
              <a:gdLst>
                <a:gd name="T0" fmla="*/ 0 w 85"/>
                <a:gd name="T1" fmla="*/ 19 h 1240"/>
                <a:gd name="T2" fmla="*/ 19 w 85"/>
                <a:gd name="T3" fmla="*/ 0 h 1240"/>
                <a:gd name="T4" fmla="*/ 19 w 85"/>
                <a:gd name="T5" fmla="*/ 17 h 1240"/>
                <a:gd name="T6" fmla="*/ 66 w 85"/>
                <a:gd name="T7" fmla="*/ 1240 h 1240"/>
                <a:gd name="T8" fmla="*/ 83 w 85"/>
                <a:gd name="T9" fmla="*/ 1221 h 1240"/>
                <a:gd name="T10" fmla="*/ 85 w 85"/>
                <a:gd name="T11" fmla="*/ 1240 h 1240"/>
                <a:gd name="T12" fmla="*/ 61 w 85"/>
                <a:gd name="T13" fmla="*/ 1170 h 1240"/>
                <a:gd name="T14" fmla="*/ 80 w 85"/>
                <a:gd name="T15" fmla="*/ 1151 h 1240"/>
                <a:gd name="T16" fmla="*/ 80 w 85"/>
                <a:gd name="T17" fmla="*/ 1167 h 1240"/>
                <a:gd name="T18" fmla="*/ 59 w 85"/>
                <a:gd name="T19" fmla="*/ 1096 h 1240"/>
                <a:gd name="T20" fmla="*/ 75 w 85"/>
                <a:gd name="T21" fmla="*/ 1077 h 1240"/>
                <a:gd name="T22" fmla="*/ 75 w 85"/>
                <a:gd name="T23" fmla="*/ 1096 h 1240"/>
                <a:gd name="T24" fmla="*/ 54 w 85"/>
                <a:gd name="T25" fmla="*/ 1025 h 1240"/>
                <a:gd name="T26" fmla="*/ 71 w 85"/>
                <a:gd name="T27" fmla="*/ 1007 h 1240"/>
                <a:gd name="T28" fmla="*/ 73 w 85"/>
                <a:gd name="T29" fmla="*/ 1025 h 1240"/>
                <a:gd name="T30" fmla="*/ 52 w 85"/>
                <a:gd name="T31" fmla="*/ 955 h 1240"/>
                <a:gd name="T32" fmla="*/ 68 w 85"/>
                <a:gd name="T33" fmla="*/ 933 h 1240"/>
                <a:gd name="T34" fmla="*/ 68 w 85"/>
                <a:gd name="T35" fmla="*/ 952 h 1240"/>
                <a:gd name="T36" fmla="*/ 47 w 85"/>
                <a:gd name="T37" fmla="*/ 881 h 1240"/>
                <a:gd name="T38" fmla="*/ 64 w 85"/>
                <a:gd name="T39" fmla="*/ 862 h 1240"/>
                <a:gd name="T40" fmla="*/ 66 w 85"/>
                <a:gd name="T41" fmla="*/ 881 h 1240"/>
                <a:gd name="T42" fmla="*/ 42 w 85"/>
                <a:gd name="T43" fmla="*/ 810 h 1240"/>
                <a:gd name="T44" fmla="*/ 59 w 85"/>
                <a:gd name="T45" fmla="*/ 792 h 1240"/>
                <a:gd name="T46" fmla="*/ 61 w 85"/>
                <a:gd name="T47" fmla="*/ 808 h 1240"/>
                <a:gd name="T48" fmla="*/ 40 w 85"/>
                <a:gd name="T49" fmla="*/ 737 h 1240"/>
                <a:gd name="T50" fmla="*/ 57 w 85"/>
                <a:gd name="T51" fmla="*/ 718 h 1240"/>
                <a:gd name="T52" fmla="*/ 57 w 85"/>
                <a:gd name="T53" fmla="*/ 737 h 1240"/>
                <a:gd name="T54" fmla="*/ 35 w 85"/>
                <a:gd name="T55" fmla="*/ 666 h 1240"/>
                <a:gd name="T56" fmla="*/ 52 w 85"/>
                <a:gd name="T57" fmla="*/ 647 h 1240"/>
                <a:gd name="T58" fmla="*/ 54 w 85"/>
                <a:gd name="T59" fmla="*/ 664 h 1240"/>
                <a:gd name="T60" fmla="*/ 31 w 85"/>
                <a:gd name="T61" fmla="*/ 593 h 1240"/>
                <a:gd name="T62" fmla="*/ 49 w 85"/>
                <a:gd name="T63" fmla="*/ 574 h 1240"/>
                <a:gd name="T64" fmla="*/ 49 w 85"/>
                <a:gd name="T65" fmla="*/ 593 h 1240"/>
                <a:gd name="T66" fmla="*/ 28 w 85"/>
                <a:gd name="T67" fmla="*/ 522 h 1240"/>
                <a:gd name="T68" fmla="*/ 45 w 85"/>
                <a:gd name="T69" fmla="*/ 503 h 1240"/>
                <a:gd name="T70" fmla="*/ 45 w 85"/>
                <a:gd name="T71" fmla="*/ 522 h 1240"/>
                <a:gd name="T72" fmla="*/ 24 w 85"/>
                <a:gd name="T73" fmla="*/ 449 h 1240"/>
                <a:gd name="T74" fmla="*/ 40 w 85"/>
                <a:gd name="T75" fmla="*/ 430 h 1240"/>
                <a:gd name="T76" fmla="*/ 42 w 85"/>
                <a:gd name="T77" fmla="*/ 449 h 1240"/>
                <a:gd name="T78" fmla="*/ 21 w 85"/>
                <a:gd name="T79" fmla="*/ 378 h 1240"/>
                <a:gd name="T80" fmla="*/ 38 w 85"/>
                <a:gd name="T81" fmla="*/ 359 h 1240"/>
                <a:gd name="T82" fmla="*/ 38 w 85"/>
                <a:gd name="T83" fmla="*/ 378 h 1240"/>
                <a:gd name="T84" fmla="*/ 16 w 85"/>
                <a:gd name="T85" fmla="*/ 307 h 1240"/>
                <a:gd name="T86" fmla="*/ 33 w 85"/>
                <a:gd name="T87" fmla="*/ 288 h 1240"/>
                <a:gd name="T88" fmla="*/ 35 w 85"/>
                <a:gd name="T89" fmla="*/ 305 h 1240"/>
                <a:gd name="T90" fmla="*/ 12 w 85"/>
                <a:gd name="T91" fmla="*/ 234 h 1240"/>
                <a:gd name="T92" fmla="*/ 28 w 85"/>
                <a:gd name="T93" fmla="*/ 215 h 1240"/>
                <a:gd name="T94" fmla="*/ 31 w 85"/>
                <a:gd name="T95" fmla="*/ 234 h 1240"/>
                <a:gd name="T96" fmla="*/ 9 w 85"/>
                <a:gd name="T97" fmla="*/ 163 h 1240"/>
                <a:gd name="T98" fmla="*/ 26 w 85"/>
                <a:gd name="T99" fmla="*/ 144 h 1240"/>
                <a:gd name="T100" fmla="*/ 26 w 85"/>
                <a:gd name="T101" fmla="*/ 161 h 1240"/>
                <a:gd name="T102" fmla="*/ 5 w 85"/>
                <a:gd name="T103" fmla="*/ 90 h 1240"/>
                <a:gd name="T104" fmla="*/ 21 w 85"/>
                <a:gd name="T105" fmla="*/ 71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240">
                  <a:moveTo>
                    <a:pt x="19" y="17"/>
                  </a:moveTo>
                  <a:lnTo>
                    <a:pt x="0" y="19"/>
                  </a:lnTo>
                  <a:lnTo>
                    <a:pt x="0" y="0"/>
                  </a:lnTo>
                  <a:lnTo>
                    <a:pt x="19" y="0"/>
                  </a:lnTo>
                  <a:lnTo>
                    <a:pt x="19" y="17"/>
                  </a:lnTo>
                  <a:lnTo>
                    <a:pt x="19" y="17"/>
                  </a:lnTo>
                  <a:close/>
                  <a:moveTo>
                    <a:pt x="85" y="1240"/>
                  </a:moveTo>
                  <a:lnTo>
                    <a:pt x="66" y="1240"/>
                  </a:lnTo>
                  <a:lnTo>
                    <a:pt x="66" y="1224"/>
                  </a:lnTo>
                  <a:lnTo>
                    <a:pt x="83" y="1221"/>
                  </a:lnTo>
                  <a:lnTo>
                    <a:pt x="85" y="1240"/>
                  </a:lnTo>
                  <a:lnTo>
                    <a:pt x="85" y="1240"/>
                  </a:lnTo>
                  <a:close/>
                  <a:moveTo>
                    <a:pt x="80" y="1167"/>
                  </a:moveTo>
                  <a:lnTo>
                    <a:pt x="61" y="1170"/>
                  </a:lnTo>
                  <a:lnTo>
                    <a:pt x="61" y="1151"/>
                  </a:lnTo>
                  <a:lnTo>
                    <a:pt x="80" y="1151"/>
                  </a:lnTo>
                  <a:lnTo>
                    <a:pt x="80" y="1167"/>
                  </a:lnTo>
                  <a:lnTo>
                    <a:pt x="80" y="1167"/>
                  </a:lnTo>
                  <a:close/>
                  <a:moveTo>
                    <a:pt x="75" y="1096"/>
                  </a:moveTo>
                  <a:lnTo>
                    <a:pt x="59" y="1096"/>
                  </a:lnTo>
                  <a:lnTo>
                    <a:pt x="57" y="1080"/>
                  </a:lnTo>
                  <a:lnTo>
                    <a:pt x="75" y="1077"/>
                  </a:lnTo>
                  <a:lnTo>
                    <a:pt x="75" y="1096"/>
                  </a:lnTo>
                  <a:lnTo>
                    <a:pt x="75" y="1096"/>
                  </a:lnTo>
                  <a:close/>
                  <a:moveTo>
                    <a:pt x="73" y="1025"/>
                  </a:moveTo>
                  <a:lnTo>
                    <a:pt x="54" y="1025"/>
                  </a:lnTo>
                  <a:lnTo>
                    <a:pt x="54" y="1007"/>
                  </a:lnTo>
                  <a:lnTo>
                    <a:pt x="71" y="1007"/>
                  </a:lnTo>
                  <a:lnTo>
                    <a:pt x="73" y="1025"/>
                  </a:lnTo>
                  <a:lnTo>
                    <a:pt x="73" y="1025"/>
                  </a:lnTo>
                  <a:close/>
                  <a:moveTo>
                    <a:pt x="68" y="952"/>
                  </a:moveTo>
                  <a:lnTo>
                    <a:pt x="52" y="955"/>
                  </a:lnTo>
                  <a:lnTo>
                    <a:pt x="49" y="936"/>
                  </a:lnTo>
                  <a:lnTo>
                    <a:pt x="68" y="933"/>
                  </a:lnTo>
                  <a:lnTo>
                    <a:pt x="68" y="952"/>
                  </a:lnTo>
                  <a:lnTo>
                    <a:pt x="68" y="952"/>
                  </a:lnTo>
                  <a:close/>
                  <a:moveTo>
                    <a:pt x="66" y="881"/>
                  </a:moveTo>
                  <a:lnTo>
                    <a:pt x="47" y="881"/>
                  </a:lnTo>
                  <a:lnTo>
                    <a:pt x="45" y="862"/>
                  </a:lnTo>
                  <a:lnTo>
                    <a:pt x="64" y="862"/>
                  </a:lnTo>
                  <a:lnTo>
                    <a:pt x="66" y="881"/>
                  </a:lnTo>
                  <a:lnTo>
                    <a:pt x="66" y="881"/>
                  </a:lnTo>
                  <a:close/>
                  <a:moveTo>
                    <a:pt x="61" y="808"/>
                  </a:moveTo>
                  <a:lnTo>
                    <a:pt x="42" y="810"/>
                  </a:lnTo>
                  <a:lnTo>
                    <a:pt x="42" y="792"/>
                  </a:lnTo>
                  <a:lnTo>
                    <a:pt x="59" y="792"/>
                  </a:lnTo>
                  <a:lnTo>
                    <a:pt x="61" y="808"/>
                  </a:lnTo>
                  <a:lnTo>
                    <a:pt x="61" y="808"/>
                  </a:lnTo>
                  <a:close/>
                  <a:moveTo>
                    <a:pt x="57" y="737"/>
                  </a:moveTo>
                  <a:lnTo>
                    <a:pt x="40" y="737"/>
                  </a:lnTo>
                  <a:lnTo>
                    <a:pt x="38" y="721"/>
                  </a:lnTo>
                  <a:lnTo>
                    <a:pt x="57" y="718"/>
                  </a:lnTo>
                  <a:lnTo>
                    <a:pt x="57" y="737"/>
                  </a:lnTo>
                  <a:lnTo>
                    <a:pt x="57" y="737"/>
                  </a:lnTo>
                  <a:close/>
                  <a:moveTo>
                    <a:pt x="54" y="664"/>
                  </a:moveTo>
                  <a:lnTo>
                    <a:pt x="35" y="666"/>
                  </a:lnTo>
                  <a:lnTo>
                    <a:pt x="35" y="647"/>
                  </a:lnTo>
                  <a:lnTo>
                    <a:pt x="52" y="647"/>
                  </a:lnTo>
                  <a:lnTo>
                    <a:pt x="54" y="664"/>
                  </a:lnTo>
                  <a:lnTo>
                    <a:pt x="54" y="664"/>
                  </a:lnTo>
                  <a:close/>
                  <a:moveTo>
                    <a:pt x="49" y="593"/>
                  </a:moveTo>
                  <a:lnTo>
                    <a:pt x="31" y="593"/>
                  </a:lnTo>
                  <a:lnTo>
                    <a:pt x="31" y="577"/>
                  </a:lnTo>
                  <a:lnTo>
                    <a:pt x="49" y="574"/>
                  </a:lnTo>
                  <a:lnTo>
                    <a:pt x="49" y="593"/>
                  </a:lnTo>
                  <a:lnTo>
                    <a:pt x="49" y="593"/>
                  </a:lnTo>
                  <a:close/>
                  <a:moveTo>
                    <a:pt x="45" y="522"/>
                  </a:moveTo>
                  <a:lnTo>
                    <a:pt x="28" y="522"/>
                  </a:lnTo>
                  <a:lnTo>
                    <a:pt x="26" y="503"/>
                  </a:lnTo>
                  <a:lnTo>
                    <a:pt x="45" y="503"/>
                  </a:lnTo>
                  <a:lnTo>
                    <a:pt x="45" y="522"/>
                  </a:lnTo>
                  <a:lnTo>
                    <a:pt x="45" y="522"/>
                  </a:lnTo>
                  <a:close/>
                  <a:moveTo>
                    <a:pt x="42" y="449"/>
                  </a:moveTo>
                  <a:lnTo>
                    <a:pt x="24" y="449"/>
                  </a:lnTo>
                  <a:lnTo>
                    <a:pt x="24" y="433"/>
                  </a:lnTo>
                  <a:lnTo>
                    <a:pt x="40" y="430"/>
                  </a:lnTo>
                  <a:lnTo>
                    <a:pt x="42" y="449"/>
                  </a:lnTo>
                  <a:lnTo>
                    <a:pt x="42" y="449"/>
                  </a:lnTo>
                  <a:close/>
                  <a:moveTo>
                    <a:pt x="38" y="378"/>
                  </a:moveTo>
                  <a:lnTo>
                    <a:pt x="21" y="378"/>
                  </a:lnTo>
                  <a:lnTo>
                    <a:pt x="19" y="359"/>
                  </a:lnTo>
                  <a:lnTo>
                    <a:pt x="38" y="359"/>
                  </a:lnTo>
                  <a:lnTo>
                    <a:pt x="38" y="378"/>
                  </a:lnTo>
                  <a:lnTo>
                    <a:pt x="38" y="378"/>
                  </a:lnTo>
                  <a:close/>
                  <a:moveTo>
                    <a:pt x="35" y="305"/>
                  </a:moveTo>
                  <a:lnTo>
                    <a:pt x="16" y="307"/>
                  </a:lnTo>
                  <a:lnTo>
                    <a:pt x="14" y="288"/>
                  </a:lnTo>
                  <a:lnTo>
                    <a:pt x="33" y="288"/>
                  </a:lnTo>
                  <a:lnTo>
                    <a:pt x="35" y="305"/>
                  </a:lnTo>
                  <a:lnTo>
                    <a:pt x="35" y="305"/>
                  </a:lnTo>
                  <a:close/>
                  <a:moveTo>
                    <a:pt x="31" y="234"/>
                  </a:moveTo>
                  <a:lnTo>
                    <a:pt x="12" y="234"/>
                  </a:lnTo>
                  <a:lnTo>
                    <a:pt x="12" y="218"/>
                  </a:lnTo>
                  <a:lnTo>
                    <a:pt x="28" y="215"/>
                  </a:lnTo>
                  <a:lnTo>
                    <a:pt x="31" y="234"/>
                  </a:lnTo>
                  <a:lnTo>
                    <a:pt x="31" y="234"/>
                  </a:lnTo>
                  <a:close/>
                  <a:moveTo>
                    <a:pt x="26" y="161"/>
                  </a:moveTo>
                  <a:lnTo>
                    <a:pt x="9" y="163"/>
                  </a:lnTo>
                  <a:lnTo>
                    <a:pt x="7" y="144"/>
                  </a:lnTo>
                  <a:lnTo>
                    <a:pt x="26" y="144"/>
                  </a:lnTo>
                  <a:lnTo>
                    <a:pt x="26" y="161"/>
                  </a:lnTo>
                  <a:lnTo>
                    <a:pt x="26" y="161"/>
                  </a:lnTo>
                  <a:close/>
                  <a:moveTo>
                    <a:pt x="24" y="90"/>
                  </a:moveTo>
                  <a:lnTo>
                    <a:pt x="5" y="90"/>
                  </a:lnTo>
                  <a:lnTo>
                    <a:pt x="5" y="73"/>
                  </a:lnTo>
                  <a:lnTo>
                    <a:pt x="21" y="71"/>
                  </a:lnTo>
                  <a:lnTo>
                    <a:pt x="24"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0" name="Freeform 516"/>
            <p:cNvSpPr>
              <a:spLocks noEditPoints="1"/>
            </p:cNvSpPr>
            <p:nvPr/>
          </p:nvSpPr>
          <p:spPr bwMode="auto">
            <a:xfrm>
              <a:off x="6099175" y="3284538"/>
              <a:ext cx="1508125" cy="63500"/>
            </a:xfrm>
            <a:custGeom>
              <a:avLst/>
              <a:gdLst>
                <a:gd name="T0" fmla="*/ 931 w 950"/>
                <a:gd name="T1" fmla="*/ 0 h 40"/>
                <a:gd name="T2" fmla="*/ 950 w 950"/>
                <a:gd name="T3" fmla="*/ 16 h 40"/>
                <a:gd name="T4" fmla="*/ 931 w 950"/>
                <a:gd name="T5" fmla="*/ 16 h 40"/>
                <a:gd name="T6" fmla="*/ 15 w 950"/>
                <a:gd name="T7" fmla="*/ 40 h 40"/>
                <a:gd name="T8" fmla="*/ 0 w 950"/>
                <a:gd name="T9" fmla="*/ 23 h 40"/>
                <a:gd name="T10" fmla="*/ 0 w 950"/>
                <a:gd name="T11" fmla="*/ 40 h 40"/>
                <a:gd name="T12" fmla="*/ 66 w 950"/>
                <a:gd name="T13" fmla="*/ 21 h 40"/>
                <a:gd name="T14" fmla="*/ 85 w 950"/>
                <a:gd name="T15" fmla="*/ 37 h 40"/>
                <a:gd name="T16" fmla="*/ 69 w 950"/>
                <a:gd name="T17" fmla="*/ 40 h 40"/>
                <a:gd name="T18" fmla="*/ 140 w 950"/>
                <a:gd name="T19" fmla="*/ 19 h 40"/>
                <a:gd name="T20" fmla="*/ 159 w 950"/>
                <a:gd name="T21" fmla="*/ 37 h 40"/>
                <a:gd name="T22" fmla="*/ 140 w 950"/>
                <a:gd name="T23" fmla="*/ 37 h 40"/>
                <a:gd name="T24" fmla="*/ 211 w 950"/>
                <a:gd name="T25" fmla="*/ 16 h 40"/>
                <a:gd name="T26" fmla="*/ 229 w 950"/>
                <a:gd name="T27" fmla="*/ 35 h 40"/>
                <a:gd name="T28" fmla="*/ 213 w 950"/>
                <a:gd name="T29" fmla="*/ 35 h 40"/>
                <a:gd name="T30" fmla="*/ 284 w 950"/>
                <a:gd name="T31" fmla="*/ 16 h 40"/>
                <a:gd name="T32" fmla="*/ 303 w 950"/>
                <a:gd name="T33" fmla="*/ 33 h 40"/>
                <a:gd name="T34" fmla="*/ 284 w 950"/>
                <a:gd name="T35" fmla="*/ 33 h 40"/>
                <a:gd name="T36" fmla="*/ 355 w 950"/>
                <a:gd name="T37" fmla="*/ 14 h 40"/>
                <a:gd name="T38" fmla="*/ 374 w 950"/>
                <a:gd name="T39" fmla="*/ 30 h 40"/>
                <a:gd name="T40" fmla="*/ 355 w 950"/>
                <a:gd name="T41" fmla="*/ 30 h 40"/>
                <a:gd name="T42" fmla="*/ 428 w 950"/>
                <a:gd name="T43" fmla="*/ 11 h 40"/>
                <a:gd name="T44" fmla="*/ 447 w 950"/>
                <a:gd name="T45" fmla="*/ 30 h 40"/>
                <a:gd name="T46" fmla="*/ 428 w 950"/>
                <a:gd name="T47" fmla="*/ 30 h 40"/>
                <a:gd name="T48" fmla="*/ 499 w 950"/>
                <a:gd name="T49" fmla="*/ 9 h 40"/>
                <a:gd name="T50" fmla="*/ 518 w 950"/>
                <a:gd name="T51" fmla="*/ 28 h 40"/>
                <a:gd name="T52" fmla="*/ 499 w 950"/>
                <a:gd name="T53" fmla="*/ 28 h 40"/>
                <a:gd name="T54" fmla="*/ 572 w 950"/>
                <a:gd name="T55" fmla="*/ 9 h 40"/>
                <a:gd name="T56" fmla="*/ 588 w 950"/>
                <a:gd name="T57" fmla="*/ 26 h 40"/>
                <a:gd name="T58" fmla="*/ 572 w 950"/>
                <a:gd name="T59" fmla="*/ 26 h 40"/>
                <a:gd name="T60" fmla="*/ 643 w 950"/>
                <a:gd name="T61" fmla="*/ 7 h 40"/>
                <a:gd name="T62" fmla="*/ 662 w 950"/>
                <a:gd name="T63" fmla="*/ 23 h 40"/>
                <a:gd name="T64" fmla="*/ 643 w 950"/>
                <a:gd name="T65" fmla="*/ 23 h 40"/>
                <a:gd name="T66" fmla="*/ 716 w 950"/>
                <a:gd name="T67" fmla="*/ 4 h 40"/>
                <a:gd name="T68" fmla="*/ 733 w 950"/>
                <a:gd name="T69" fmla="*/ 21 h 40"/>
                <a:gd name="T70" fmla="*/ 716 w 950"/>
                <a:gd name="T71" fmla="*/ 23 h 40"/>
                <a:gd name="T72" fmla="*/ 787 w 950"/>
                <a:gd name="T73" fmla="*/ 2 h 40"/>
                <a:gd name="T74" fmla="*/ 806 w 950"/>
                <a:gd name="T75" fmla="*/ 21 h 40"/>
                <a:gd name="T76" fmla="*/ 787 w 950"/>
                <a:gd name="T77" fmla="*/ 21 h 40"/>
                <a:gd name="T78" fmla="*/ 860 w 950"/>
                <a:gd name="T79" fmla="*/ 2 h 40"/>
                <a:gd name="T80" fmla="*/ 877 w 950"/>
                <a:gd name="T8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0" h="40">
                  <a:moveTo>
                    <a:pt x="931" y="16"/>
                  </a:moveTo>
                  <a:lnTo>
                    <a:pt x="931" y="0"/>
                  </a:lnTo>
                  <a:lnTo>
                    <a:pt x="950" y="0"/>
                  </a:lnTo>
                  <a:lnTo>
                    <a:pt x="950" y="16"/>
                  </a:lnTo>
                  <a:lnTo>
                    <a:pt x="931" y="16"/>
                  </a:lnTo>
                  <a:lnTo>
                    <a:pt x="931" y="16"/>
                  </a:lnTo>
                  <a:close/>
                  <a:moveTo>
                    <a:pt x="0" y="40"/>
                  </a:moveTo>
                  <a:lnTo>
                    <a:pt x="15" y="40"/>
                  </a:lnTo>
                  <a:lnTo>
                    <a:pt x="15" y="21"/>
                  </a:lnTo>
                  <a:lnTo>
                    <a:pt x="0" y="23"/>
                  </a:lnTo>
                  <a:lnTo>
                    <a:pt x="0" y="40"/>
                  </a:lnTo>
                  <a:lnTo>
                    <a:pt x="0" y="40"/>
                  </a:lnTo>
                  <a:close/>
                  <a:moveTo>
                    <a:pt x="69" y="40"/>
                  </a:moveTo>
                  <a:lnTo>
                    <a:pt x="66" y="21"/>
                  </a:lnTo>
                  <a:lnTo>
                    <a:pt x="85" y="21"/>
                  </a:lnTo>
                  <a:lnTo>
                    <a:pt x="85" y="37"/>
                  </a:lnTo>
                  <a:lnTo>
                    <a:pt x="69" y="40"/>
                  </a:lnTo>
                  <a:lnTo>
                    <a:pt x="69" y="40"/>
                  </a:lnTo>
                  <a:close/>
                  <a:moveTo>
                    <a:pt x="140" y="37"/>
                  </a:moveTo>
                  <a:lnTo>
                    <a:pt x="140" y="19"/>
                  </a:lnTo>
                  <a:lnTo>
                    <a:pt x="156" y="19"/>
                  </a:lnTo>
                  <a:lnTo>
                    <a:pt x="159" y="37"/>
                  </a:lnTo>
                  <a:lnTo>
                    <a:pt x="140" y="37"/>
                  </a:lnTo>
                  <a:lnTo>
                    <a:pt x="140" y="37"/>
                  </a:lnTo>
                  <a:close/>
                  <a:moveTo>
                    <a:pt x="213" y="35"/>
                  </a:moveTo>
                  <a:lnTo>
                    <a:pt x="211" y="16"/>
                  </a:lnTo>
                  <a:lnTo>
                    <a:pt x="229" y="16"/>
                  </a:lnTo>
                  <a:lnTo>
                    <a:pt x="229" y="35"/>
                  </a:lnTo>
                  <a:lnTo>
                    <a:pt x="213" y="35"/>
                  </a:lnTo>
                  <a:lnTo>
                    <a:pt x="213" y="35"/>
                  </a:lnTo>
                  <a:close/>
                  <a:moveTo>
                    <a:pt x="284" y="33"/>
                  </a:moveTo>
                  <a:lnTo>
                    <a:pt x="284" y="16"/>
                  </a:lnTo>
                  <a:lnTo>
                    <a:pt x="300" y="14"/>
                  </a:lnTo>
                  <a:lnTo>
                    <a:pt x="303" y="33"/>
                  </a:lnTo>
                  <a:lnTo>
                    <a:pt x="284" y="33"/>
                  </a:lnTo>
                  <a:lnTo>
                    <a:pt x="284" y="33"/>
                  </a:lnTo>
                  <a:close/>
                  <a:moveTo>
                    <a:pt x="355" y="30"/>
                  </a:moveTo>
                  <a:lnTo>
                    <a:pt x="355" y="14"/>
                  </a:lnTo>
                  <a:lnTo>
                    <a:pt x="374" y="14"/>
                  </a:lnTo>
                  <a:lnTo>
                    <a:pt x="374" y="30"/>
                  </a:lnTo>
                  <a:lnTo>
                    <a:pt x="355" y="30"/>
                  </a:lnTo>
                  <a:lnTo>
                    <a:pt x="355" y="30"/>
                  </a:lnTo>
                  <a:close/>
                  <a:moveTo>
                    <a:pt x="428" y="30"/>
                  </a:moveTo>
                  <a:lnTo>
                    <a:pt x="428" y="11"/>
                  </a:lnTo>
                  <a:lnTo>
                    <a:pt x="444" y="11"/>
                  </a:lnTo>
                  <a:lnTo>
                    <a:pt x="447" y="30"/>
                  </a:lnTo>
                  <a:lnTo>
                    <a:pt x="428" y="30"/>
                  </a:lnTo>
                  <a:lnTo>
                    <a:pt x="428" y="30"/>
                  </a:lnTo>
                  <a:close/>
                  <a:moveTo>
                    <a:pt x="499" y="28"/>
                  </a:moveTo>
                  <a:lnTo>
                    <a:pt x="499" y="9"/>
                  </a:lnTo>
                  <a:lnTo>
                    <a:pt x="518" y="9"/>
                  </a:lnTo>
                  <a:lnTo>
                    <a:pt x="518" y="28"/>
                  </a:lnTo>
                  <a:lnTo>
                    <a:pt x="499" y="28"/>
                  </a:lnTo>
                  <a:lnTo>
                    <a:pt x="499" y="28"/>
                  </a:lnTo>
                  <a:close/>
                  <a:moveTo>
                    <a:pt x="572" y="26"/>
                  </a:moveTo>
                  <a:lnTo>
                    <a:pt x="572" y="9"/>
                  </a:lnTo>
                  <a:lnTo>
                    <a:pt x="588" y="7"/>
                  </a:lnTo>
                  <a:lnTo>
                    <a:pt x="588" y="26"/>
                  </a:lnTo>
                  <a:lnTo>
                    <a:pt x="572" y="26"/>
                  </a:lnTo>
                  <a:lnTo>
                    <a:pt x="572" y="26"/>
                  </a:lnTo>
                  <a:close/>
                  <a:moveTo>
                    <a:pt x="643" y="23"/>
                  </a:moveTo>
                  <a:lnTo>
                    <a:pt x="643" y="7"/>
                  </a:lnTo>
                  <a:lnTo>
                    <a:pt x="662" y="7"/>
                  </a:lnTo>
                  <a:lnTo>
                    <a:pt x="662" y="23"/>
                  </a:lnTo>
                  <a:lnTo>
                    <a:pt x="643" y="23"/>
                  </a:lnTo>
                  <a:lnTo>
                    <a:pt x="643" y="23"/>
                  </a:lnTo>
                  <a:close/>
                  <a:moveTo>
                    <a:pt x="716" y="23"/>
                  </a:moveTo>
                  <a:lnTo>
                    <a:pt x="716" y="4"/>
                  </a:lnTo>
                  <a:lnTo>
                    <a:pt x="733" y="4"/>
                  </a:lnTo>
                  <a:lnTo>
                    <a:pt x="733" y="21"/>
                  </a:lnTo>
                  <a:lnTo>
                    <a:pt x="716" y="23"/>
                  </a:lnTo>
                  <a:lnTo>
                    <a:pt x="716" y="23"/>
                  </a:lnTo>
                  <a:close/>
                  <a:moveTo>
                    <a:pt x="787" y="21"/>
                  </a:moveTo>
                  <a:lnTo>
                    <a:pt x="787" y="2"/>
                  </a:lnTo>
                  <a:lnTo>
                    <a:pt x="806" y="2"/>
                  </a:lnTo>
                  <a:lnTo>
                    <a:pt x="806" y="21"/>
                  </a:lnTo>
                  <a:lnTo>
                    <a:pt x="787" y="21"/>
                  </a:lnTo>
                  <a:lnTo>
                    <a:pt x="787" y="21"/>
                  </a:lnTo>
                  <a:close/>
                  <a:moveTo>
                    <a:pt x="860" y="19"/>
                  </a:moveTo>
                  <a:lnTo>
                    <a:pt x="860" y="2"/>
                  </a:lnTo>
                  <a:lnTo>
                    <a:pt x="877" y="0"/>
                  </a:lnTo>
                  <a:lnTo>
                    <a:pt x="877" y="19"/>
                  </a:lnTo>
                  <a:lnTo>
                    <a:pt x="86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1" name="Freeform 517"/>
            <p:cNvSpPr>
              <a:spLocks noEditPoints="1"/>
            </p:cNvSpPr>
            <p:nvPr/>
          </p:nvSpPr>
          <p:spPr bwMode="auto">
            <a:xfrm>
              <a:off x="5413375" y="3625850"/>
              <a:ext cx="487363" cy="952500"/>
            </a:xfrm>
            <a:custGeom>
              <a:avLst/>
              <a:gdLst>
                <a:gd name="T0" fmla="*/ 7 w 307"/>
                <a:gd name="T1" fmla="*/ 576 h 600"/>
                <a:gd name="T2" fmla="*/ 24 w 307"/>
                <a:gd name="T3" fmla="*/ 583 h 600"/>
                <a:gd name="T4" fmla="*/ 17 w 307"/>
                <a:gd name="T5" fmla="*/ 600 h 600"/>
                <a:gd name="T6" fmla="*/ 0 w 307"/>
                <a:gd name="T7" fmla="*/ 593 h 600"/>
                <a:gd name="T8" fmla="*/ 7 w 307"/>
                <a:gd name="T9" fmla="*/ 576 h 600"/>
                <a:gd name="T10" fmla="*/ 7 w 307"/>
                <a:gd name="T11" fmla="*/ 576 h 600"/>
                <a:gd name="T12" fmla="*/ 291 w 307"/>
                <a:gd name="T13" fmla="*/ 0 h 600"/>
                <a:gd name="T14" fmla="*/ 286 w 307"/>
                <a:gd name="T15" fmla="*/ 9 h 600"/>
                <a:gd name="T16" fmla="*/ 302 w 307"/>
                <a:gd name="T17" fmla="*/ 19 h 600"/>
                <a:gd name="T18" fmla="*/ 307 w 307"/>
                <a:gd name="T19" fmla="*/ 7 h 600"/>
                <a:gd name="T20" fmla="*/ 291 w 307"/>
                <a:gd name="T21" fmla="*/ 0 h 600"/>
                <a:gd name="T22" fmla="*/ 291 w 307"/>
                <a:gd name="T23" fmla="*/ 0 h 600"/>
                <a:gd name="T24" fmla="*/ 262 w 307"/>
                <a:gd name="T25" fmla="*/ 59 h 600"/>
                <a:gd name="T26" fmla="*/ 279 w 307"/>
                <a:gd name="T27" fmla="*/ 66 h 600"/>
                <a:gd name="T28" fmla="*/ 269 w 307"/>
                <a:gd name="T29" fmla="*/ 82 h 600"/>
                <a:gd name="T30" fmla="*/ 255 w 307"/>
                <a:gd name="T31" fmla="*/ 75 h 600"/>
                <a:gd name="T32" fmla="*/ 262 w 307"/>
                <a:gd name="T33" fmla="*/ 59 h 600"/>
                <a:gd name="T34" fmla="*/ 262 w 307"/>
                <a:gd name="T35" fmla="*/ 59 h 600"/>
                <a:gd name="T36" fmla="*/ 229 w 307"/>
                <a:gd name="T37" fmla="*/ 122 h 600"/>
                <a:gd name="T38" fmla="*/ 246 w 307"/>
                <a:gd name="T39" fmla="*/ 132 h 600"/>
                <a:gd name="T40" fmla="*/ 239 w 307"/>
                <a:gd name="T41" fmla="*/ 146 h 600"/>
                <a:gd name="T42" fmla="*/ 222 w 307"/>
                <a:gd name="T43" fmla="*/ 139 h 600"/>
                <a:gd name="T44" fmla="*/ 229 w 307"/>
                <a:gd name="T45" fmla="*/ 122 h 600"/>
                <a:gd name="T46" fmla="*/ 229 w 307"/>
                <a:gd name="T47" fmla="*/ 122 h 600"/>
                <a:gd name="T48" fmla="*/ 198 w 307"/>
                <a:gd name="T49" fmla="*/ 189 h 600"/>
                <a:gd name="T50" fmla="*/ 215 w 307"/>
                <a:gd name="T51" fmla="*/ 196 h 600"/>
                <a:gd name="T52" fmla="*/ 208 w 307"/>
                <a:gd name="T53" fmla="*/ 212 h 600"/>
                <a:gd name="T54" fmla="*/ 191 w 307"/>
                <a:gd name="T55" fmla="*/ 205 h 600"/>
                <a:gd name="T56" fmla="*/ 198 w 307"/>
                <a:gd name="T57" fmla="*/ 189 h 600"/>
                <a:gd name="T58" fmla="*/ 198 w 307"/>
                <a:gd name="T59" fmla="*/ 189 h 600"/>
                <a:gd name="T60" fmla="*/ 168 w 307"/>
                <a:gd name="T61" fmla="*/ 252 h 600"/>
                <a:gd name="T62" fmla="*/ 182 w 307"/>
                <a:gd name="T63" fmla="*/ 259 h 600"/>
                <a:gd name="T64" fmla="*/ 175 w 307"/>
                <a:gd name="T65" fmla="*/ 276 h 600"/>
                <a:gd name="T66" fmla="*/ 158 w 307"/>
                <a:gd name="T67" fmla="*/ 269 h 600"/>
                <a:gd name="T68" fmla="*/ 168 w 307"/>
                <a:gd name="T69" fmla="*/ 252 h 600"/>
                <a:gd name="T70" fmla="*/ 168 w 307"/>
                <a:gd name="T71" fmla="*/ 252 h 600"/>
                <a:gd name="T72" fmla="*/ 135 w 307"/>
                <a:gd name="T73" fmla="*/ 316 h 600"/>
                <a:gd name="T74" fmla="*/ 151 w 307"/>
                <a:gd name="T75" fmla="*/ 326 h 600"/>
                <a:gd name="T76" fmla="*/ 144 w 307"/>
                <a:gd name="T77" fmla="*/ 342 h 600"/>
                <a:gd name="T78" fmla="*/ 128 w 307"/>
                <a:gd name="T79" fmla="*/ 333 h 600"/>
                <a:gd name="T80" fmla="*/ 135 w 307"/>
                <a:gd name="T81" fmla="*/ 316 h 600"/>
                <a:gd name="T82" fmla="*/ 135 w 307"/>
                <a:gd name="T83" fmla="*/ 316 h 600"/>
                <a:gd name="T84" fmla="*/ 104 w 307"/>
                <a:gd name="T85" fmla="*/ 382 h 600"/>
                <a:gd name="T86" fmla="*/ 121 w 307"/>
                <a:gd name="T87" fmla="*/ 389 h 600"/>
                <a:gd name="T88" fmla="*/ 111 w 307"/>
                <a:gd name="T89" fmla="*/ 406 h 600"/>
                <a:gd name="T90" fmla="*/ 95 w 307"/>
                <a:gd name="T91" fmla="*/ 399 h 600"/>
                <a:gd name="T92" fmla="*/ 104 w 307"/>
                <a:gd name="T93" fmla="*/ 382 h 600"/>
                <a:gd name="T94" fmla="*/ 104 w 307"/>
                <a:gd name="T95" fmla="*/ 382 h 600"/>
                <a:gd name="T96" fmla="*/ 71 w 307"/>
                <a:gd name="T97" fmla="*/ 446 h 600"/>
                <a:gd name="T98" fmla="*/ 87 w 307"/>
                <a:gd name="T99" fmla="*/ 453 h 600"/>
                <a:gd name="T100" fmla="*/ 80 w 307"/>
                <a:gd name="T101" fmla="*/ 470 h 600"/>
                <a:gd name="T102" fmla="*/ 64 w 307"/>
                <a:gd name="T103" fmla="*/ 463 h 600"/>
                <a:gd name="T104" fmla="*/ 71 w 307"/>
                <a:gd name="T105" fmla="*/ 446 h 600"/>
                <a:gd name="T106" fmla="*/ 71 w 307"/>
                <a:gd name="T107" fmla="*/ 446 h 600"/>
                <a:gd name="T108" fmla="*/ 40 w 307"/>
                <a:gd name="T109" fmla="*/ 510 h 600"/>
                <a:gd name="T110" fmla="*/ 57 w 307"/>
                <a:gd name="T111" fmla="*/ 519 h 600"/>
                <a:gd name="T112" fmla="*/ 47 w 307"/>
                <a:gd name="T113" fmla="*/ 536 h 600"/>
                <a:gd name="T114" fmla="*/ 33 w 307"/>
                <a:gd name="T115" fmla="*/ 526 h 600"/>
                <a:gd name="T116" fmla="*/ 40 w 307"/>
                <a:gd name="T117" fmla="*/ 51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7" h="600">
                  <a:moveTo>
                    <a:pt x="7" y="576"/>
                  </a:moveTo>
                  <a:lnTo>
                    <a:pt x="24" y="583"/>
                  </a:lnTo>
                  <a:lnTo>
                    <a:pt x="17" y="600"/>
                  </a:lnTo>
                  <a:lnTo>
                    <a:pt x="0" y="593"/>
                  </a:lnTo>
                  <a:lnTo>
                    <a:pt x="7" y="576"/>
                  </a:lnTo>
                  <a:lnTo>
                    <a:pt x="7" y="576"/>
                  </a:lnTo>
                  <a:close/>
                  <a:moveTo>
                    <a:pt x="291" y="0"/>
                  </a:moveTo>
                  <a:lnTo>
                    <a:pt x="286" y="9"/>
                  </a:lnTo>
                  <a:lnTo>
                    <a:pt x="302" y="19"/>
                  </a:lnTo>
                  <a:lnTo>
                    <a:pt x="307" y="7"/>
                  </a:lnTo>
                  <a:lnTo>
                    <a:pt x="291" y="0"/>
                  </a:lnTo>
                  <a:lnTo>
                    <a:pt x="291" y="0"/>
                  </a:lnTo>
                  <a:close/>
                  <a:moveTo>
                    <a:pt x="262" y="59"/>
                  </a:moveTo>
                  <a:lnTo>
                    <a:pt x="279" y="66"/>
                  </a:lnTo>
                  <a:lnTo>
                    <a:pt x="269" y="82"/>
                  </a:lnTo>
                  <a:lnTo>
                    <a:pt x="255" y="75"/>
                  </a:lnTo>
                  <a:lnTo>
                    <a:pt x="262" y="59"/>
                  </a:lnTo>
                  <a:lnTo>
                    <a:pt x="262" y="59"/>
                  </a:lnTo>
                  <a:close/>
                  <a:moveTo>
                    <a:pt x="229" y="122"/>
                  </a:moveTo>
                  <a:lnTo>
                    <a:pt x="246" y="132"/>
                  </a:lnTo>
                  <a:lnTo>
                    <a:pt x="239" y="146"/>
                  </a:lnTo>
                  <a:lnTo>
                    <a:pt x="222" y="139"/>
                  </a:lnTo>
                  <a:lnTo>
                    <a:pt x="229" y="122"/>
                  </a:lnTo>
                  <a:lnTo>
                    <a:pt x="229" y="122"/>
                  </a:lnTo>
                  <a:close/>
                  <a:moveTo>
                    <a:pt x="198" y="189"/>
                  </a:moveTo>
                  <a:lnTo>
                    <a:pt x="215" y="196"/>
                  </a:lnTo>
                  <a:lnTo>
                    <a:pt x="208" y="212"/>
                  </a:lnTo>
                  <a:lnTo>
                    <a:pt x="191" y="205"/>
                  </a:lnTo>
                  <a:lnTo>
                    <a:pt x="198" y="189"/>
                  </a:lnTo>
                  <a:lnTo>
                    <a:pt x="198" y="189"/>
                  </a:lnTo>
                  <a:close/>
                  <a:moveTo>
                    <a:pt x="168" y="252"/>
                  </a:moveTo>
                  <a:lnTo>
                    <a:pt x="182" y="259"/>
                  </a:lnTo>
                  <a:lnTo>
                    <a:pt x="175" y="276"/>
                  </a:lnTo>
                  <a:lnTo>
                    <a:pt x="158" y="269"/>
                  </a:lnTo>
                  <a:lnTo>
                    <a:pt x="168" y="252"/>
                  </a:lnTo>
                  <a:lnTo>
                    <a:pt x="168" y="252"/>
                  </a:lnTo>
                  <a:close/>
                  <a:moveTo>
                    <a:pt x="135" y="316"/>
                  </a:moveTo>
                  <a:lnTo>
                    <a:pt x="151" y="326"/>
                  </a:lnTo>
                  <a:lnTo>
                    <a:pt x="144" y="342"/>
                  </a:lnTo>
                  <a:lnTo>
                    <a:pt x="128" y="333"/>
                  </a:lnTo>
                  <a:lnTo>
                    <a:pt x="135" y="316"/>
                  </a:lnTo>
                  <a:lnTo>
                    <a:pt x="135" y="316"/>
                  </a:lnTo>
                  <a:close/>
                  <a:moveTo>
                    <a:pt x="104" y="382"/>
                  </a:moveTo>
                  <a:lnTo>
                    <a:pt x="121" y="389"/>
                  </a:lnTo>
                  <a:lnTo>
                    <a:pt x="111" y="406"/>
                  </a:lnTo>
                  <a:lnTo>
                    <a:pt x="95" y="399"/>
                  </a:lnTo>
                  <a:lnTo>
                    <a:pt x="104" y="382"/>
                  </a:lnTo>
                  <a:lnTo>
                    <a:pt x="104" y="382"/>
                  </a:lnTo>
                  <a:close/>
                  <a:moveTo>
                    <a:pt x="71" y="446"/>
                  </a:moveTo>
                  <a:lnTo>
                    <a:pt x="87" y="453"/>
                  </a:lnTo>
                  <a:lnTo>
                    <a:pt x="80" y="470"/>
                  </a:lnTo>
                  <a:lnTo>
                    <a:pt x="64" y="463"/>
                  </a:lnTo>
                  <a:lnTo>
                    <a:pt x="71" y="446"/>
                  </a:lnTo>
                  <a:lnTo>
                    <a:pt x="71" y="446"/>
                  </a:lnTo>
                  <a:close/>
                  <a:moveTo>
                    <a:pt x="40" y="510"/>
                  </a:moveTo>
                  <a:lnTo>
                    <a:pt x="57" y="519"/>
                  </a:lnTo>
                  <a:lnTo>
                    <a:pt x="47" y="536"/>
                  </a:lnTo>
                  <a:lnTo>
                    <a:pt x="33" y="526"/>
                  </a:lnTo>
                  <a:lnTo>
                    <a:pt x="40" y="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2" name="Freeform 518"/>
            <p:cNvSpPr>
              <a:spLocks noEditPoints="1"/>
            </p:cNvSpPr>
            <p:nvPr/>
          </p:nvSpPr>
          <p:spPr bwMode="auto">
            <a:xfrm>
              <a:off x="3771900" y="3995738"/>
              <a:ext cx="1660525" cy="588963"/>
            </a:xfrm>
            <a:custGeom>
              <a:avLst/>
              <a:gdLst>
                <a:gd name="T0" fmla="*/ 1029 w 1046"/>
                <a:gd name="T1" fmla="*/ 348 h 371"/>
                <a:gd name="T2" fmla="*/ 1039 w 1046"/>
                <a:gd name="T3" fmla="*/ 371 h 371"/>
                <a:gd name="T4" fmla="*/ 1022 w 1046"/>
                <a:gd name="T5" fmla="*/ 367 h 371"/>
                <a:gd name="T6" fmla="*/ 7 w 1046"/>
                <a:gd name="T7" fmla="*/ 0 h 371"/>
                <a:gd name="T8" fmla="*/ 16 w 1046"/>
                <a:gd name="T9" fmla="*/ 24 h 371"/>
                <a:gd name="T10" fmla="*/ 0 w 1046"/>
                <a:gd name="T11" fmla="*/ 19 h 371"/>
                <a:gd name="T12" fmla="*/ 75 w 1046"/>
                <a:gd name="T13" fmla="*/ 24 h 371"/>
                <a:gd name="T14" fmla="*/ 85 w 1046"/>
                <a:gd name="T15" fmla="*/ 48 h 371"/>
                <a:gd name="T16" fmla="*/ 68 w 1046"/>
                <a:gd name="T17" fmla="*/ 41 h 371"/>
                <a:gd name="T18" fmla="*/ 141 w 1046"/>
                <a:gd name="T19" fmla="*/ 48 h 371"/>
                <a:gd name="T20" fmla="*/ 153 w 1046"/>
                <a:gd name="T21" fmla="*/ 71 h 371"/>
                <a:gd name="T22" fmla="*/ 137 w 1046"/>
                <a:gd name="T23" fmla="*/ 64 h 371"/>
                <a:gd name="T24" fmla="*/ 210 w 1046"/>
                <a:gd name="T25" fmla="*/ 71 h 371"/>
                <a:gd name="T26" fmla="*/ 222 w 1046"/>
                <a:gd name="T27" fmla="*/ 93 h 371"/>
                <a:gd name="T28" fmla="*/ 205 w 1046"/>
                <a:gd name="T29" fmla="*/ 88 h 371"/>
                <a:gd name="T30" fmla="*/ 278 w 1046"/>
                <a:gd name="T31" fmla="*/ 95 h 371"/>
                <a:gd name="T32" fmla="*/ 290 w 1046"/>
                <a:gd name="T33" fmla="*/ 116 h 371"/>
                <a:gd name="T34" fmla="*/ 274 w 1046"/>
                <a:gd name="T35" fmla="*/ 112 h 371"/>
                <a:gd name="T36" fmla="*/ 347 w 1046"/>
                <a:gd name="T37" fmla="*/ 116 h 371"/>
                <a:gd name="T38" fmla="*/ 359 w 1046"/>
                <a:gd name="T39" fmla="*/ 140 h 371"/>
                <a:gd name="T40" fmla="*/ 342 w 1046"/>
                <a:gd name="T41" fmla="*/ 135 h 371"/>
                <a:gd name="T42" fmla="*/ 415 w 1046"/>
                <a:gd name="T43" fmla="*/ 140 h 371"/>
                <a:gd name="T44" fmla="*/ 427 w 1046"/>
                <a:gd name="T45" fmla="*/ 163 h 371"/>
                <a:gd name="T46" fmla="*/ 408 w 1046"/>
                <a:gd name="T47" fmla="*/ 156 h 371"/>
                <a:gd name="T48" fmla="*/ 484 w 1046"/>
                <a:gd name="T49" fmla="*/ 163 h 371"/>
                <a:gd name="T50" fmla="*/ 493 w 1046"/>
                <a:gd name="T51" fmla="*/ 187 h 371"/>
                <a:gd name="T52" fmla="*/ 477 w 1046"/>
                <a:gd name="T53" fmla="*/ 180 h 371"/>
                <a:gd name="T54" fmla="*/ 552 w 1046"/>
                <a:gd name="T55" fmla="*/ 187 h 371"/>
                <a:gd name="T56" fmla="*/ 562 w 1046"/>
                <a:gd name="T57" fmla="*/ 208 h 371"/>
                <a:gd name="T58" fmla="*/ 545 w 1046"/>
                <a:gd name="T59" fmla="*/ 204 h 371"/>
                <a:gd name="T60" fmla="*/ 618 w 1046"/>
                <a:gd name="T61" fmla="*/ 211 h 371"/>
                <a:gd name="T62" fmla="*/ 630 w 1046"/>
                <a:gd name="T63" fmla="*/ 232 h 371"/>
                <a:gd name="T64" fmla="*/ 614 w 1046"/>
                <a:gd name="T65" fmla="*/ 227 h 371"/>
                <a:gd name="T66" fmla="*/ 687 w 1046"/>
                <a:gd name="T67" fmla="*/ 232 h 371"/>
                <a:gd name="T68" fmla="*/ 699 w 1046"/>
                <a:gd name="T69" fmla="*/ 256 h 371"/>
                <a:gd name="T70" fmla="*/ 682 w 1046"/>
                <a:gd name="T71" fmla="*/ 251 h 371"/>
                <a:gd name="T72" fmla="*/ 755 w 1046"/>
                <a:gd name="T73" fmla="*/ 256 h 371"/>
                <a:gd name="T74" fmla="*/ 767 w 1046"/>
                <a:gd name="T75" fmla="*/ 279 h 371"/>
                <a:gd name="T76" fmla="*/ 751 w 1046"/>
                <a:gd name="T77" fmla="*/ 272 h 371"/>
                <a:gd name="T78" fmla="*/ 824 w 1046"/>
                <a:gd name="T79" fmla="*/ 279 h 371"/>
                <a:gd name="T80" fmla="*/ 836 w 1046"/>
                <a:gd name="T81" fmla="*/ 303 h 371"/>
                <a:gd name="T82" fmla="*/ 819 w 1046"/>
                <a:gd name="T83" fmla="*/ 296 h 371"/>
                <a:gd name="T84" fmla="*/ 892 w 1046"/>
                <a:gd name="T85" fmla="*/ 303 h 371"/>
                <a:gd name="T86" fmla="*/ 904 w 1046"/>
                <a:gd name="T87" fmla="*/ 324 h 371"/>
                <a:gd name="T88" fmla="*/ 885 w 1046"/>
                <a:gd name="T89" fmla="*/ 319 h 371"/>
                <a:gd name="T90" fmla="*/ 961 w 1046"/>
                <a:gd name="T91" fmla="*/ 326 h 371"/>
                <a:gd name="T92" fmla="*/ 970 w 1046"/>
                <a:gd name="T93" fmla="*/ 34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6" h="371">
                  <a:moveTo>
                    <a:pt x="1022" y="367"/>
                  </a:moveTo>
                  <a:lnTo>
                    <a:pt x="1029" y="348"/>
                  </a:lnTo>
                  <a:lnTo>
                    <a:pt x="1046" y="355"/>
                  </a:lnTo>
                  <a:lnTo>
                    <a:pt x="1039" y="371"/>
                  </a:lnTo>
                  <a:lnTo>
                    <a:pt x="1022" y="367"/>
                  </a:lnTo>
                  <a:lnTo>
                    <a:pt x="1022" y="367"/>
                  </a:lnTo>
                  <a:close/>
                  <a:moveTo>
                    <a:pt x="0" y="19"/>
                  </a:moveTo>
                  <a:lnTo>
                    <a:pt x="7" y="0"/>
                  </a:lnTo>
                  <a:lnTo>
                    <a:pt x="23" y="8"/>
                  </a:lnTo>
                  <a:lnTo>
                    <a:pt x="16" y="24"/>
                  </a:lnTo>
                  <a:lnTo>
                    <a:pt x="0" y="19"/>
                  </a:lnTo>
                  <a:lnTo>
                    <a:pt x="0" y="19"/>
                  </a:lnTo>
                  <a:close/>
                  <a:moveTo>
                    <a:pt x="68" y="41"/>
                  </a:moveTo>
                  <a:lnTo>
                    <a:pt x="75" y="24"/>
                  </a:lnTo>
                  <a:lnTo>
                    <a:pt x="92" y="31"/>
                  </a:lnTo>
                  <a:lnTo>
                    <a:pt x="85" y="48"/>
                  </a:lnTo>
                  <a:lnTo>
                    <a:pt x="68" y="41"/>
                  </a:lnTo>
                  <a:lnTo>
                    <a:pt x="68" y="41"/>
                  </a:lnTo>
                  <a:close/>
                  <a:moveTo>
                    <a:pt x="137" y="64"/>
                  </a:moveTo>
                  <a:lnTo>
                    <a:pt x="141" y="48"/>
                  </a:lnTo>
                  <a:lnTo>
                    <a:pt x="160" y="52"/>
                  </a:lnTo>
                  <a:lnTo>
                    <a:pt x="153" y="71"/>
                  </a:lnTo>
                  <a:lnTo>
                    <a:pt x="137" y="64"/>
                  </a:lnTo>
                  <a:lnTo>
                    <a:pt x="137" y="64"/>
                  </a:lnTo>
                  <a:close/>
                  <a:moveTo>
                    <a:pt x="205" y="88"/>
                  </a:moveTo>
                  <a:lnTo>
                    <a:pt x="210" y="71"/>
                  </a:lnTo>
                  <a:lnTo>
                    <a:pt x="226" y="76"/>
                  </a:lnTo>
                  <a:lnTo>
                    <a:pt x="222" y="93"/>
                  </a:lnTo>
                  <a:lnTo>
                    <a:pt x="205" y="88"/>
                  </a:lnTo>
                  <a:lnTo>
                    <a:pt x="205" y="88"/>
                  </a:lnTo>
                  <a:close/>
                  <a:moveTo>
                    <a:pt x="274" y="112"/>
                  </a:moveTo>
                  <a:lnTo>
                    <a:pt x="278" y="95"/>
                  </a:lnTo>
                  <a:lnTo>
                    <a:pt x="295" y="100"/>
                  </a:lnTo>
                  <a:lnTo>
                    <a:pt x="290" y="116"/>
                  </a:lnTo>
                  <a:lnTo>
                    <a:pt x="274" y="112"/>
                  </a:lnTo>
                  <a:lnTo>
                    <a:pt x="274" y="112"/>
                  </a:lnTo>
                  <a:close/>
                  <a:moveTo>
                    <a:pt x="342" y="135"/>
                  </a:moveTo>
                  <a:lnTo>
                    <a:pt x="347" y="116"/>
                  </a:lnTo>
                  <a:lnTo>
                    <a:pt x="363" y="123"/>
                  </a:lnTo>
                  <a:lnTo>
                    <a:pt x="359" y="140"/>
                  </a:lnTo>
                  <a:lnTo>
                    <a:pt x="342" y="135"/>
                  </a:lnTo>
                  <a:lnTo>
                    <a:pt x="342" y="135"/>
                  </a:lnTo>
                  <a:close/>
                  <a:moveTo>
                    <a:pt x="408" y="156"/>
                  </a:moveTo>
                  <a:lnTo>
                    <a:pt x="415" y="140"/>
                  </a:lnTo>
                  <a:lnTo>
                    <a:pt x="432" y="147"/>
                  </a:lnTo>
                  <a:lnTo>
                    <a:pt x="427" y="163"/>
                  </a:lnTo>
                  <a:lnTo>
                    <a:pt x="408" y="156"/>
                  </a:lnTo>
                  <a:lnTo>
                    <a:pt x="408" y="156"/>
                  </a:lnTo>
                  <a:close/>
                  <a:moveTo>
                    <a:pt x="477" y="180"/>
                  </a:moveTo>
                  <a:lnTo>
                    <a:pt x="484" y="163"/>
                  </a:lnTo>
                  <a:lnTo>
                    <a:pt x="500" y="168"/>
                  </a:lnTo>
                  <a:lnTo>
                    <a:pt x="493" y="187"/>
                  </a:lnTo>
                  <a:lnTo>
                    <a:pt x="477" y="180"/>
                  </a:lnTo>
                  <a:lnTo>
                    <a:pt x="477" y="180"/>
                  </a:lnTo>
                  <a:close/>
                  <a:moveTo>
                    <a:pt x="545" y="204"/>
                  </a:moveTo>
                  <a:lnTo>
                    <a:pt x="552" y="187"/>
                  </a:lnTo>
                  <a:lnTo>
                    <a:pt x="569" y="192"/>
                  </a:lnTo>
                  <a:lnTo>
                    <a:pt x="562" y="208"/>
                  </a:lnTo>
                  <a:lnTo>
                    <a:pt x="545" y="204"/>
                  </a:lnTo>
                  <a:lnTo>
                    <a:pt x="545" y="204"/>
                  </a:lnTo>
                  <a:close/>
                  <a:moveTo>
                    <a:pt x="614" y="227"/>
                  </a:moveTo>
                  <a:lnTo>
                    <a:pt x="618" y="211"/>
                  </a:lnTo>
                  <a:lnTo>
                    <a:pt x="637" y="215"/>
                  </a:lnTo>
                  <a:lnTo>
                    <a:pt x="630" y="232"/>
                  </a:lnTo>
                  <a:lnTo>
                    <a:pt x="614" y="227"/>
                  </a:lnTo>
                  <a:lnTo>
                    <a:pt x="614" y="227"/>
                  </a:lnTo>
                  <a:close/>
                  <a:moveTo>
                    <a:pt x="682" y="251"/>
                  </a:moveTo>
                  <a:lnTo>
                    <a:pt x="687" y="232"/>
                  </a:lnTo>
                  <a:lnTo>
                    <a:pt x="703" y="239"/>
                  </a:lnTo>
                  <a:lnTo>
                    <a:pt x="699" y="256"/>
                  </a:lnTo>
                  <a:lnTo>
                    <a:pt x="682" y="251"/>
                  </a:lnTo>
                  <a:lnTo>
                    <a:pt x="682" y="251"/>
                  </a:lnTo>
                  <a:close/>
                  <a:moveTo>
                    <a:pt x="751" y="272"/>
                  </a:moveTo>
                  <a:lnTo>
                    <a:pt x="755" y="256"/>
                  </a:lnTo>
                  <a:lnTo>
                    <a:pt x="772" y="263"/>
                  </a:lnTo>
                  <a:lnTo>
                    <a:pt x="767" y="279"/>
                  </a:lnTo>
                  <a:lnTo>
                    <a:pt x="751" y="272"/>
                  </a:lnTo>
                  <a:lnTo>
                    <a:pt x="751" y="272"/>
                  </a:lnTo>
                  <a:close/>
                  <a:moveTo>
                    <a:pt x="819" y="296"/>
                  </a:moveTo>
                  <a:lnTo>
                    <a:pt x="824" y="279"/>
                  </a:lnTo>
                  <a:lnTo>
                    <a:pt x="840" y="284"/>
                  </a:lnTo>
                  <a:lnTo>
                    <a:pt x="836" y="303"/>
                  </a:lnTo>
                  <a:lnTo>
                    <a:pt x="819" y="296"/>
                  </a:lnTo>
                  <a:lnTo>
                    <a:pt x="819" y="296"/>
                  </a:lnTo>
                  <a:close/>
                  <a:moveTo>
                    <a:pt x="885" y="319"/>
                  </a:moveTo>
                  <a:lnTo>
                    <a:pt x="892" y="303"/>
                  </a:lnTo>
                  <a:lnTo>
                    <a:pt x="909" y="308"/>
                  </a:lnTo>
                  <a:lnTo>
                    <a:pt x="904" y="324"/>
                  </a:lnTo>
                  <a:lnTo>
                    <a:pt x="885" y="319"/>
                  </a:lnTo>
                  <a:lnTo>
                    <a:pt x="885" y="319"/>
                  </a:lnTo>
                  <a:close/>
                  <a:moveTo>
                    <a:pt x="954" y="343"/>
                  </a:moveTo>
                  <a:lnTo>
                    <a:pt x="961" y="326"/>
                  </a:lnTo>
                  <a:lnTo>
                    <a:pt x="977" y="331"/>
                  </a:lnTo>
                  <a:lnTo>
                    <a:pt x="970" y="348"/>
                  </a:lnTo>
                  <a:lnTo>
                    <a:pt x="954" y="3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3" name="Freeform 519"/>
            <p:cNvSpPr>
              <a:spLocks noEditPoints="1"/>
            </p:cNvSpPr>
            <p:nvPr/>
          </p:nvSpPr>
          <p:spPr bwMode="auto">
            <a:xfrm>
              <a:off x="4494213" y="5030788"/>
              <a:ext cx="82550" cy="484188"/>
            </a:xfrm>
            <a:custGeom>
              <a:avLst/>
              <a:gdLst>
                <a:gd name="T0" fmla="*/ 50 w 52"/>
                <a:gd name="T1" fmla="*/ 19 h 305"/>
                <a:gd name="T2" fmla="*/ 33 w 52"/>
                <a:gd name="T3" fmla="*/ 17 h 305"/>
                <a:gd name="T4" fmla="*/ 36 w 52"/>
                <a:gd name="T5" fmla="*/ 0 h 305"/>
                <a:gd name="T6" fmla="*/ 52 w 52"/>
                <a:gd name="T7" fmla="*/ 3 h 305"/>
                <a:gd name="T8" fmla="*/ 50 w 52"/>
                <a:gd name="T9" fmla="*/ 19 h 305"/>
                <a:gd name="T10" fmla="*/ 50 w 52"/>
                <a:gd name="T11" fmla="*/ 19 h 305"/>
                <a:gd name="T12" fmla="*/ 17 w 52"/>
                <a:gd name="T13" fmla="*/ 305 h 305"/>
                <a:gd name="T14" fmla="*/ 0 w 52"/>
                <a:gd name="T15" fmla="*/ 303 h 305"/>
                <a:gd name="T16" fmla="*/ 0 w 52"/>
                <a:gd name="T17" fmla="*/ 286 h 305"/>
                <a:gd name="T18" fmla="*/ 19 w 52"/>
                <a:gd name="T19" fmla="*/ 289 h 305"/>
                <a:gd name="T20" fmla="*/ 17 w 52"/>
                <a:gd name="T21" fmla="*/ 305 h 305"/>
                <a:gd name="T22" fmla="*/ 17 w 52"/>
                <a:gd name="T23" fmla="*/ 305 h 305"/>
                <a:gd name="T24" fmla="*/ 26 w 52"/>
                <a:gd name="T25" fmla="*/ 234 h 305"/>
                <a:gd name="T26" fmla="*/ 7 w 52"/>
                <a:gd name="T27" fmla="*/ 232 h 305"/>
                <a:gd name="T28" fmla="*/ 10 w 52"/>
                <a:gd name="T29" fmla="*/ 213 h 305"/>
                <a:gd name="T30" fmla="*/ 29 w 52"/>
                <a:gd name="T31" fmla="*/ 215 h 305"/>
                <a:gd name="T32" fmla="*/ 26 w 52"/>
                <a:gd name="T33" fmla="*/ 234 h 305"/>
                <a:gd name="T34" fmla="*/ 26 w 52"/>
                <a:gd name="T35" fmla="*/ 234 h 305"/>
                <a:gd name="T36" fmla="*/ 33 w 52"/>
                <a:gd name="T37" fmla="*/ 163 h 305"/>
                <a:gd name="T38" fmla="*/ 17 w 52"/>
                <a:gd name="T39" fmla="*/ 161 h 305"/>
                <a:gd name="T40" fmla="*/ 19 w 52"/>
                <a:gd name="T41" fmla="*/ 142 h 305"/>
                <a:gd name="T42" fmla="*/ 36 w 52"/>
                <a:gd name="T43" fmla="*/ 145 h 305"/>
                <a:gd name="T44" fmla="*/ 33 w 52"/>
                <a:gd name="T45" fmla="*/ 163 h 305"/>
                <a:gd name="T46" fmla="*/ 33 w 52"/>
                <a:gd name="T47" fmla="*/ 163 h 305"/>
                <a:gd name="T48" fmla="*/ 43 w 52"/>
                <a:gd name="T49" fmla="*/ 90 h 305"/>
                <a:gd name="T50" fmla="*/ 24 w 52"/>
                <a:gd name="T51" fmla="*/ 88 h 305"/>
                <a:gd name="T52" fmla="*/ 26 w 52"/>
                <a:gd name="T53" fmla="*/ 71 h 305"/>
                <a:gd name="T54" fmla="*/ 45 w 52"/>
                <a:gd name="T55" fmla="*/ 74 h 305"/>
                <a:gd name="T56" fmla="*/ 43 w 52"/>
                <a:gd name="T57" fmla="*/ 9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305">
                  <a:moveTo>
                    <a:pt x="50" y="19"/>
                  </a:moveTo>
                  <a:lnTo>
                    <a:pt x="33" y="17"/>
                  </a:lnTo>
                  <a:lnTo>
                    <a:pt x="36" y="0"/>
                  </a:lnTo>
                  <a:lnTo>
                    <a:pt x="52" y="3"/>
                  </a:lnTo>
                  <a:lnTo>
                    <a:pt x="50" y="19"/>
                  </a:lnTo>
                  <a:lnTo>
                    <a:pt x="50" y="19"/>
                  </a:lnTo>
                  <a:close/>
                  <a:moveTo>
                    <a:pt x="17" y="305"/>
                  </a:moveTo>
                  <a:lnTo>
                    <a:pt x="0" y="303"/>
                  </a:lnTo>
                  <a:lnTo>
                    <a:pt x="0" y="286"/>
                  </a:lnTo>
                  <a:lnTo>
                    <a:pt x="19" y="289"/>
                  </a:lnTo>
                  <a:lnTo>
                    <a:pt x="17" y="305"/>
                  </a:lnTo>
                  <a:lnTo>
                    <a:pt x="17" y="305"/>
                  </a:lnTo>
                  <a:close/>
                  <a:moveTo>
                    <a:pt x="26" y="234"/>
                  </a:moveTo>
                  <a:lnTo>
                    <a:pt x="7" y="232"/>
                  </a:lnTo>
                  <a:lnTo>
                    <a:pt x="10" y="213"/>
                  </a:lnTo>
                  <a:lnTo>
                    <a:pt x="29" y="215"/>
                  </a:lnTo>
                  <a:lnTo>
                    <a:pt x="26" y="234"/>
                  </a:lnTo>
                  <a:lnTo>
                    <a:pt x="26" y="234"/>
                  </a:lnTo>
                  <a:close/>
                  <a:moveTo>
                    <a:pt x="33" y="163"/>
                  </a:moveTo>
                  <a:lnTo>
                    <a:pt x="17" y="161"/>
                  </a:lnTo>
                  <a:lnTo>
                    <a:pt x="19" y="142"/>
                  </a:lnTo>
                  <a:lnTo>
                    <a:pt x="36" y="145"/>
                  </a:lnTo>
                  <a:lnTo>
                    <a:pt x="33" y="163"/>
                  </a:lnTo>
                  <a:lnTo>
                    <a:pt x="33" y="163"/>
                  </a:lnTo>
                  <a:close/>
                  <a:moveTo>
                    <a:pt x="43" y="90"/>
                  </a:moveTo>
                  <a:lnTo>
                    <a:pt x="24" y="88"/>
                  </a:lnTo>
                  <a:lnTo>
                    <a:pt x="26" y="71"/>
                  </a:lnTo>
                  <a:lnTo>
                    <a:pt x="45" y="74"/>
                  </a:lnTo>
                  <a:lnTo>
                    <a:pt x="43"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4" name="Freeform 520"/>
            <p:cNvSpPr>
              <a:spLocks noEditPoints="1"/>
            </p:cNvSpPr>
            <p:nvPr/>
          </p:nvSpPr>
          <p:spPr bwMode="auto">
            <a:xfrm>
              <a:off x="3186113" y="4765675"/>
              <a:ext cx="1379538" cy="280988"/>
            </a:xfrm>
            <a:custGeom>
              <a:avLst/>
              <a:gdLst>
                <a:gd name="T0" fmla="*/ 853 w 869"/>
                <a:gd name="T1" fmla="*/ 156 h 177"/>
                <a:gd name="T2" fmla="*/ 867 w 869"/>
                <a:gd name="T3" fmla="*/ 177 h 177"/>
                <a:gd name="T4" fmla="*/ 848 w 869"/>
                <a:gd name="T5" fmla="*/ 172 h 177"/>
                <a:gd name="T6" fmla="*/ 2 w 869"/>
                <a:gd name="T7" fmla="*/ 0 h 177"/>
                <a:gd name="T8" fmla="*/ 17 w 869"/>
                <a:gd name="T9" fmla="*/ 21 h 177"/>
                <a:gd name="T10" fmla="*/ 0 w 869"/>
                <a:gd name="T11" fmla="*/ 19 h 177"/>
                <a:gd name="T12" fmla="*/ 73 w 869"/>
                <a:gd name="T13" fmla="*/ 14 h 177"/>
                <a:gd name="T14" fmla="*/ 87 w 869"/>
                <a:gd name="T15" fmla="*/ 35 h 177"/>
                <a:gd name="T16" fmla="*/ 71 w 869"/>
                <a:gd name="T17" fmla="*/ 30 h 177"/>
                <a:gd name="T18" fmla="*/ 144 w 869"/>
                <a:gd name="T19" fmla="*/ 26 h 177"/>
                <a:gd name="T20" fmla="*/ 158 w 869"/>
                <a:gd name="T21" fmla="*/ 47 h 177"/>
                <a:gd name="T22" fmla="*/ 142 w 869"/>
                <a:gd name="T23" fmla="*/ 45 h 177"/>
                <a:gd name="T24" fmla="*/ 215 w 869"/>
                <a:gd name="T25" fmla="*/ 40 h 177"/>
                <a:gd name="T26" fmla="*/ 229 w 869"/>
                <a:gd name="T27" fmla="*/ 61 h 177"/>
                <a:gd name="T28" fmla="*/ 213 w 869"/>
                <a:gd name="T29" fmla="*/ 56 h 177"/>
                <a:gd name="T30" fmla="*/ 286 w 869"/>
                <a:gd name="T31" fmla="*/ 52 h 177"/>
                <a:gd name="T32" fmla="*/ 300 w 869"/>
                <a:gd name="T33" fmla="*/ 73 h 177"/>
                <a:gd name="T34" fmla="*/ 284 w 869"/>
                <a:gd name="T35" fmla="*/ 71 h 177"/>
                <a:gd name="T36" fmla="*/ 357 w 869"/>
                <a:gd name="T37" fmla="*/ 66 h 177"/>
                <a:gd name="T38" fmla="*/ 371 w 869"/>
                <a:gd name="T39" fmla="*/ 87 h 177"/>
                <a:gd name="T40" fmla="*/ 352 w 869"/>
                <a:gd name="T41" fmla="*/ 82 h 177"/>
                <a:gd name="T42" fmla="*/ 428 w 869"/>
                <a:gd name="T43" fmla="*/ 78 h 177"/>
                <a:gd name="T44" fmla="*/ 442 w 869"/>
                <a:gd name="T45" fmla="*/ 99 h 177"/>
                <a:gd name="T46" fmla="*/ 423 w 869"/>
                <a:gd name="T47" fmla="*/ 97 h 177"/>
                <a:gd name="T48" fmla="*/ 498 w 869"/>
                <a:gd name="T49" fmla="*/ 92 h 177"/>
                <a:gd name="T50" fmla="*/ 513 w 869"/>
                <a:gd name="T51" fmla="*/ 113 h 177"/>
                <a:gd name="T52" fmla="*/ 494 w 869"/>
                <a:gd name="T53" fmla="*/ 108 h 177"/>
                <a:gd name="T54" fmla="*/ 569 w 869"/>
                <a:gd name="T55" fmla="*/ 104 h 177"/>
                <a:gd name="T56" fmla="*/ 583 w 869"/>
                <a:gd name="T57" fmla="*/ 125 h 177"/>
                <a:gd name="T58" fmla="*/ 565 w 869"/>
                <a:gd name="T59" fmla="*/ 123 h 177"/>
                <a:gd name="T60" fmla="*/ 640 w 869"/>
                <a:gd name="T61" fmla="*/ 118 h 177"/>
                <a:gd name="T62" fmla="*/ 654 w 869"/>
                <a:gd name="T63" fmla="*/ 137 h 177"/>
                <a:gd name="T64" fmla="*/ 635 w 869"/>
                <a:gd name="T65" fmla="*/ 134 h 177"/>
                <a:gd name="T66" fmla="*/ 711 w 869"/>
                <a:gd name="T67" fmla="*/ 130 h 177"/>
                <a:gd name="T68" fmla="*/ 725 w 869"/>
                <a:gd name="T69" fmla="*/ 151 h 177"/>
                <a:gd name="T70" fmla="*/ 706 w 869"/>
                <a:gd name="T71" fmla="*/ 149 h 177"/>
                <a:gd name="T72" fmla="*/ 782 w 869"/>
                <a:gd name="T73" fmla="*/ 144 h 177"/>
                <a:gd name="T74" fmla="*/ 796 w 869"/>
                <a:gd name="T75" fmla="*/ 16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9" h="177">
                  <a:moveTo>
                    <a:pt x="848" y="172"/>
                  </a:moveTo>
                  <a:lnTo>
                    <a:pt x="853" y="156"/>
                  </a:lnTo>
                  <a:lnTo>
                    <a:pt x="869" y="158"/>
                  </a:lnTo>
                  <a:lnTo>
                    <a:pt x="867" y="177"/>
                  </a:lnTo>
                  <a:lnTo>
                    <a:pt x="848" y="172"/>
                  </a:lnTo>
                  <a:lnTo>
                    <a:pt x="848" y="172"/>
                  </a:lnTo>
                  <a:close/>
                  <a:moveTo>
                    <a:pt x="0" y="19"/>
                  </a:moveTo>
                  <a:lnTo>
                    <a:pt x="2" y="0"/>
                  </a:lnTo>
                  <a:lnTo>
                    <a:pt x="19" y="4"/>
                  </a:lnTo>
                  <a:lnTo>
                    <a:pt x="17" y="21"/>
                  </a:lnTo>
                  <a:lnTo>
                    <a:pt x="0" y="19"/>
                  </a:lnTo>
                  <a:lnTo>
                    <a:pt x="0" y="19"/>
                  </a:lnTo>
                  <a:close/>
                  <a:moveTo>
                    <a:pt x="71" y="30"/>
                  </a:moveTo>
                  <a:lnTo>
                    <a:pt x="73" y="14"/>
                  </a:lnTo>
                  <a:lnTo>
                    <a:pt x="90" y="16"/>
                  </a:lnTo>
                  <a:lnTo>
                    <a:pt x="87" y="35"/>
                  </a:lnTo>
                  <a:lnTo>
                    <a:pt x="71" y="30"/>
                  </a:lnTo>
                  <a:lnTo>
                    <a:pt x="71" y="30"/>
                  </a:lnTo>
                  <a:close/>
                  <a:moveTo>
                    <a:pt x="142" y="45"/>
                  </a:moveTo>
                  <a:lnTo>
                    <a:pt x="144" y="26"/>
                  </a:lnTo>
                  <a:lnTo>
                    <a:pt x="161" y="30"/>
                  </a:lnTo>
                  <a:lnTo>
                    <a:pt x="158" y="47"/>
                  </a:lnTo>
                  <a:lnTo>
                    <a:pt x="142" y="45"/>
                  </a:lnTo>
                  <a:lnTo>
                    <a:pt x="142" y="45"/>
                  </a:lnTo>
                  <a:close/>
                  <a:moveTo>
                    <a:pt x="213" y="56"/>
                  </a:moveTo>
                  <a:lnTo>
                    <a:pt x="215" y="40"/>
                  </a:lnTo>
                  <a:lnTo>
                    <a:pt x="232" y="42"/>
                  </a:lnTo>
                  <a:lnTo>
                    <a:pt x="229" y="61"/>
                  </a:lnTo>
                  <a:lnTo>
                    <a:pt x="213" y="56"/>
                  </a:lnTo>
                  <a:lnTo>
                    <a:pt x="213" y="56"/>
                  </a:lnTo>
                  <a:close/>
                  <a:moveTo>
                    <a:pt x="284" y="71"/>
                  </a:moveTo>
                  <a:lnTo>
                    <a:pt x="286" y="52"/>
                  </a:lnTo>
                  <a:lnTo>
                    <a:pt x="302" y="56"/>
                  </a:lnTo>
                  <a:lnTo>
                    <a:pt x="300" y="73"/>
                  </a:lnTo>
                  <a:lnTo>
                    <a:pt x="284" y="71"/>
                  </a:lnTo>
                  <a:lnTo>
                    <a:pt x="284" y="71"/>
                  </a:lnTo>
                  <a:close/>
                  <a:moveTo>
                    <a:pt x="352" y="82"/>
                  </a:moveTo>
                  <a:lnTo>
                    <a:pt x="357" y="66"/>
                  </a:lnTo>
                  <a:lnTo>
                    <a:pt x="373" y="68"/>
                  </a:lnTo>
                  <a:lnTo>
                    <a:pt x="371" y="87"/>
                  </a:lnTo>
                  <a:lnTo>
                    <a:pt x="352" y="82"/>
                  </a:lnTo>
                  <a:lnTo>
                    <a:pt x="352" y="82"/>
                  </a:lnTo>
                  <a:close/>
                  <a:moveTo>
                    <a:pt x="423" y="97"/>
                  </a:moveTo>
                  <a:lnTo>
                    <a:pt x="428" y="78"/>
                  </a:lnTo>
                  <a:lnTo>
                    <a:pt x="444" y="82"/>
                  </a:lnTo>
                  <a:lnTo>
                    <a:pt x="442" y="99"/>
                  </a:lnTo>
                  <a:lnTo>
                    <a:pt x="423" y="97"/>
                  </a:lnTo>
                  <a:lnTo>
                    <a:pt x="423" y="97"/>
                  </a:lnTo>
                  <a:close/>
                  <a:moveTo>
                    <a:pt x="494" y="108"/>
                  </a:moveTo>
                  <a:lnTo>
                    <a:pt x="498" y="92"/>
                  </a:lnTo>
                  <a:lnTo>
                    <a:pt x="515" y="94"/>
                  </a:lnTo>
                  <a:lnTo>
                    <a:pt x="513" y="113"/>
                  </a:lnTo>
                  <a:lnTo>
                    <a:pt x="494" y="108"/>
                  </a:lnTo>
                  <a:lnTo>
                    <a:pt x="494" y="108"/>
                  </a:lnTo>
                  <a:close/>
                  <a:moveTo>
                    <a:pt x="565" y="123"/>
                  </a:moveTo>
                  <a:lnTo>
                    <a:pt x="569" y="104"/>
                  </a:lnTo>
                  <a:lnTo>
                    <a:pt x="586" y="106"/>
                  </a:lnTo>
                  <a:lnTo>
                    <a:pt x="583" y="125"/>
                  </a:lnTo>
                  <a:lnTo>
                    <a:pt x="565" y="123"/>
                  </a:lnTo>
                  <a:lnTo>
                    <a:pt x="565" y="123"/>
                  </a:lnTo>
                  <a:close/>
                  <a:moveTo>
                    <a:pt x="635" y="134"/>
                  </a:moveTo>
                  <a:lnTo>
                    <a:pt x="640" y="118"/>
                  </a:lnTo>
                  <a:lnTo>
                    <a:pt x="657" y="120"/>
                  </a:lnTo>
                  <a:lnTo>
                    <a:pt x="654" y="137"/>
                  </a:lnTo>
                  <a:lnTo>
                    <a:pt x="635" y="134"/>
                  </a:lnTo>
                  <a:lnTo>
                    <a:pt x="635" y="134"/>
                  </a:lnTo>
                  <a:close/>
                  <a:moveTo>
                    <a:pt x="706" y="149"/>
                  </a:moveTo>
                  <a:lnTo>
                    <a:pt x="711" y="130"/>
                  </a:lnTo>
                  <a:lnTo>
                    <a:pt x="728" y="132"/>
                  </a:lnTo>
                  <a:lnTo>
                    <a:pt x="725" y="151"/>
                  </a:lnTo>
                  <a:lnTo>
                    <a:pt x="706" y="149"/>
                  </a:lnTo>
                  <a:lnTo>
                    <a:pt x="706" y="149"/>
                  </a:lnTo>
                  <a:close/>
                  <a:moveTo>
                    <a:pt x="777" y="160"/>
                  </a:moveTo>
                  <a:lnTo>
                    <a:pt x="782" y="144"/>
                  </a:lnTo>
                  <a:lnTo>
                    <a:pt x="798" y="146"/>
                  </a:lnTo>
                  <a:lnTo>
                    <a:pt x="796" y="163"/>
                  </a:lnTo>
                  <a:lnTo>
                    <a:pt x="777"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5" name="Freeform 521"/>
            <p:cNvSpPr>
              <a:spLocks noEditPoints="1"/>
            </p:cNvSpPr>
            <p:nvPr/>
          </p:nvSpPr>
          <p:spPr bwMode="auto">
            <a:xfrm>
              <a:off x="3744913" y="4022725"/>
              <a:ext cx="831850" cy="1016000"/>
            </a:xfrm>
            <a:custGeom>
              <a:avLst/>
              <a:gdLst>
                <a:gd name="T0" fmla="*/ 513 w 524"/>
                <a:gd name="T1" fmla="*/ 617 h 640"/>
                <a:gd name="T2" fmla="*/ 510 w 524"/>
                <a:gd name="T3" fmla="*/ 640 h 640"/>
                <a:gd name="T4" fmla="*/ 498 w 524"/>
                <a:gd name="T5" fmla="*/ 628 h 640"/>
                <a:gd name="T6" fmla="*/ 14 w 524"/>
                <a:gd name="T7" fmla="*/ 0 h 640"/>
                <a:gd name="T8" fmla="*/ 12 w 524"/>
                <a:gd name="T9" fmla="*/ 26 h 640"/>
                <a:gd name="T10" fmla="*/ 0 w 524"/>
                <a:gd name="T11" fmla="*/ 12 h 640"/>
                <a:gd name="T12" fmla="*/ 59 w 524"/>
                <a:gd name="T13" fmla="*/ 57 h 640"/>
                <a:gd name="T14" fmla="*/ 57 w 524"/>
                <a:gd name="T15" fmla="*/ 83 h 640"/>
                <a:gd name="T16" fmla="*/ 45 w 524"/>
                <a:gd name="T17" fmla="*/ 69 h 640"/>
                <a:gd name="T18" fmla="*/ 104 w 524"/>
                <a:gd name="T19" fmla="*/ 113 h 640"/>
                <a:gd name="T20" fmla="*/ 102 w 524"/>
                <a:gd name="T21" fmla="*/ 137 h 640"/>
                <a:gd name="T22" fmla="*/ 90 w 524"/>
                <a:gd name="T23" fmla="*/ 123 h 640"/>
                <a:gd name="T24" fmla="*/ 149 w 524"/>
                <a:gd name="T25" fmla="*/ 168 h 640"/>
                <a:gd name="T26" fmla="*/ 146 w 524"/>
                <a:gd name="T27" fmla="*/ 194 h 640"/>
                <a:gd name="T28" fmla="*/ 135 w 524"/>
                <a:gd name="T29" fmla="*/ 180 h 640"/>
                <a:gd name="T30" fmla="*/ 194 w 524"/>
                <a:gd name="T31" fmla="*/ 224 h 640"/>
                <a:gd name="T32" fmla="*/ 191 w 524"/>
                <a:gd name="T33" fmla="*/ 250 h 640"/>
                <a:gd name="T34" fmla="*/ 182 w 524"/>
                <a:gd name="T35" fmla="*/ 236 h 640"/>
                <a:gd name="T36" fmla="*/ 241 w 524"/>
                <a:gd name="T37" fmla="*/ 281 h 640"/>
                <a:gd name="T38" fmla="*/ 236 w 524"/>
                <a:gd name="T39" fmla="*/ 305 h 640"/>
                <a:gd name="T40" fmla="*/ 227 w 524"/>
                <a:gd name="T41" fmla="*/ 291 h 640"/>
                <a:gd name="T42" fmla="*/ 286 w 524"/>
                <a:gd name="T43" fmla="*/ 335 h 640"/>
                <a:gd name="T44" fmla="*/ 283 w 524"/>
                <a:gd name="T45" fmla="*/ 361 h 640"/>
                <a:gd name="T46" fmla="*/ 272 w 524"/>
                <a:gd name="T47" fmla="*/ 347 h 640"/>
                <a:gd name="T48" fmla="*/ 331 w 524"/>
                <a:gd name="T49" fmla="*/ 392 h 640"/>
                <a:gd name="T50" fmla="*/ 328 w 524"/>
                <a:gd name="T51" fmla="*/ 418 h 640"/>
                <a:gd name="T52" fmla="*/ 317 w 524"/>
                <a:gd name="T53" fmla="*/ 404 h 640"/>
                <a:gd name="T54" fmla="*/ 376 w 524"/>
                <a:gd name="T55" fmla="*/ 449 h 640"/>
                <a:gd name="T56" fmla="*/ 373 w 524"/>
                <a:gd name="T57" fmla="*/ 472 h 640"/>
                <a:gd name="T58" fmla="*/ 361 w 524"/>
                <a:gd name="T59" fmla="*/ 461 h 640"/>
                <a:gd name="T60" fmla="*/ 420 w 524"/>
                <a:gd name="T61" fmla="*/ 503 h 640"/>
                <a:gd name="T62" fmla="*/ 418 w 524"/>
                <a:gd name="T63" fmla="*/ 529 h 640"/>
                <a:gd name="T64" fmla="*/ 406 w 524"/>
                <a:gd name="T65" fmla="*/ 515 h 640"/>
                <a:gd name="T66" fmla="*/ 468 w 524"/>
                <a:gd name="T67" fmla="*/ 560 h 640"/>
                <a:gd name="T68" fmla="*/ 463 w 524"/>
                <a:gd name="T69" fmla="*/ 5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4" h="640">
                  <a:moveTo>
                    <a:pt x="498" y="628"/>
                  </a:moveTo>
                  <a:lnTo>
                    <a:pt x="513" y="617"/>
                  </a:lnTo>
                  <a:lnTo>
                    <a:pt x="524" y="631"/>
                  </a:lnTo>
                  <a:lnTo>
                    <a:pt x="510" y="640"/>
                  </a:lnTo>
                  <a:lnTo>
                    <a:pt x="498" y="628"/>
                  </a:lnTo>
                  <a:lnTo>
                    <a:pt x="498" y="628"/>
                  </a:lnTo>
                  <a:close/>
                  <a:moveTo>
                    <a:pt x="0" y="12"/>
                  </a:moveTo>
                  <a:lnTo>
                    <a:pt x="14" y="0"/>
                  </a:lnTo>
                  <a:lnTo>
                    <a:pt x="24" y="14"/>
                  </a:lnTo>
                  <a:lnTo>
                    <a:pt x="12" y="26"/>
                  </a:lnTo>
                  <a:lnTo>
                    <a:pt x="0" y="12"/>
                  </a:lnTo>
                  <a:lnTo>
                    <a:pt x="0" y="12"/>
                  </a:lnTo>
                  <a:close/>
                  <a:moveTo>
                    <a:pt x="45" y="69"/>
                  </a:moveTo>
                  <a:lnTo>
                    <a:pt x="59" y="57"/>
                  </a:lnTo>
                  <a:lnTo>
                    <a:pt x="71" y="71"/>
                  </a:lnTo>
                  <a:lnTo>
                    <a:pt x="57" y="83"/>
                  </a:lnTo>
                  <a:lnTo>
                    <a:pt x="45" y="69"/>
                  </a:lnTo>
                  <a:lnTo>
                    <a:pt x="45" y="69"/>
                  </a:lnTo>
                  <a:close/>
                  <a:moveTo>
                    <a:pt x="90" y="123"/>
                  </a:moveTo>
                  <a:lnTo>
                    <a:pt x="104" y="113"/>
                  </a:lnTo>
                  <a:lnTo>
                    <a:pt x="116" y="128"/>
                  </a:lnTo>
                  <a:lnTo>
                    <a:pt x="102" y="137"/>
                  </a:lnTo>
                  <a:lnTo>
                    <a:pt x="90" y="123"/>
                  </a:lnTo>
                  <a:lnTo>
                    <a:pt x="90" y="123"/>
                  </a:lnTo>
                  <a:close/>
                  <a:moveTo>
                    <a:pt x="135" y="180"/>
                  </a:moveTo>
                  <a:lnTo>
                    <a:pt x="149" y="168"/>
                  </a:lnTo>
                  <a:lnTo>
                    <a:pt x="161" y="182"/>
                  </a:lnTo>
                  <a:lnTo>
                    <a:pt x="146" y="194"/>
                  </a:lnTo>
                  <a:lnTo>
                    <a:pt x="135" y="180"/>
                  </a:lnTo>
                  <a:lnTo>
                    <a:pt x="135" y="180"/>
                  </a:lnTo>
                  <a:close/>
                  <a:moveTo>
                    <a:pt x="182" y="236"/>
                  </a:moveTo>
                  <a:lnTo>
                    <a:pt x="194" y="224"/>
                  </a:lnTo>
                  <a:lnTo>
                    <a:pt x="206" y="239"/>
                  </a:lnTo>
                  <a:lnTo>
                    <a:pt x="191" y="250"/>
                  </a:lnTo>
                  <a:lnTo>
                    <a:pt x="182" y="236"/>
                  </a:lnTo>
                  <a:lnTo>
                    <a:pt x="182" y="236"/>
                  </a:lnTo>
                  <a:close/>
                  <a:moveTo>
                    <a:pt x="227" y="291"/>
                  </a:moveTo>
                  <a:lnTo>
                    <a:pt x="241" y="281"/>
                  </a:lnTo>
                  <a:lnTo>
                    <a:pt x="250" y="295"/>
                  </a:lnTo>
                  <a:lnTo>
                    <a:pt x="236" y="305"/>
                  </a:lnTo>
                  <a:lnTo>
                    <a:pt x="227" y="291"/>
                  </a:lnTo>
                  <a:lnTo>
                    <a:pt x="227" y="291"/>
                  </a:lnTo>
                  <a:close/>
                  <a:moveTo>
                    <a:pt x="272" y="347"/>
                  </a:moveTo>
                  <a:lnTo>
                    <a:pt x="286" y="335"/>
                  </a:lnTo>
                  <a:lnTo>
                    <a:pt x="298" y="350"/>
                  </a:lnTo>
                  <a:lnTo>
                    <a:pt x="283" y="361"/>
                  </a:lnTo>
                  <a:lnTo>
                    <a:pt x="272" y="347"/>
                  </a:lnTo>
                  <a:lnTo>
                    <a:pt x="272" y="347"/>
                  </a:lnTo>
                  <a:close/>
                  <a:moveTo>
                    <a:pt x="317" y="404"/>
                  </a:moveTo>
                  <a:lnTo>
                    <a:pt x="331" y="392"/>
                  </a:lnTo>
                  <a:lnTo>
                    <a:pt x="343" y="406"/>
                  </a:lnTo>
                  <a:lnTo>
                    <a:pt x="328" y="418"/>
                  </a:lnTo>
                  <a:lnTo>
                    <a:pt x="317" y="404"/>
                  </a:lnTo>
                  <a:lnTo>
                    <a:pt x="317" y="404"/>
                  </a:lnTo>
                  <a:close/>
                  <a:moveTo>
                    <a:pt x="361" y="461"/>
                  </a:moveTo>
                  <a:lnTo>
                    <a:pt x="376" y="449"/>
                  </a:lnTo>
                  <a:lnTo>
                    <a:pt x="387" y="463"/>
                  </a:lnTo>
                  <a:lnTo>
                    <a:pt x="373" y="472"/>
                  </a:lnTo>
                  <a:lnTo>
                    <a:pt x="361" y="461"/>
                  </a:lnTo>
                  <a:lnTo>
                    <a:pt x="361" y="461"/>
                  </a:lnTo>
                  <a:close/>
                  <a:moveTo>
                    <a:pt x="406" y="515"/>
                  </a:moveTo>
                  <a:lnTo>
                    <a:pt x="420" y="503"/>
                  </a:lnTo>
                  <a:lnTo>
                    <a:pt x="432" y="517"/>
                  </a:lnTo>
                  <a:lnTo>
                    <a:pt x="418" y="529"/>
                  </a:lnTo>
                  <a:lnTo>
                    <a:pt x="406" y="515"/>
                  </a:lnTo>
                  <a:lnTo>
                    <a:pt x="406" y="515"/>
                  </a:lnTo>
                  <a:close/>
                  <a:moveTo>
                    <a:pt x="454" y="572"/>
                  </a:moveTo>
                  <a:lnTo>
                    <a:pt x="468" y="560"/>
                  </a:lnTo>
                  <a:lnTo>
                    <a:pt x="477" y="574"/>
                  </a:lnTo>
                  <a:lnTo>
                    <a:pt x="463" y="586"/>
                  </a:lnTo>
                  <a:lnTo>
                    <a:pt x="454" y="5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6" name="Freeform 522"/>
            <p:cNvSpPr>
              <a:spLocks noEditPoints="1"/>
            </p:cNvSpPr>
            <p:nvPr/>
          </p:nvSpPr>
          <p:spPr bwMode="auto">
            <a:xfrm>
              <a:off x="4559300" y="4578350"/>
              <a:ext cx="846138" cy="465138"/>
            </a:xfrm>
            <a:custGeom>
              <a:avLst/>
              <a:gdLst>
                <a:gd name="T0" fmla="*/ 16 w 533"/>
                <a:gd name="T1" fmla="*/ 269 h 293"/>
                <a:gd name="T2" fmla="*/ 23 w 533"/>
                <a:gd name="T3" fmla="*/ 285 h 293"/>
                <a:gd name="T4" fmla="*/ 7 w 533"/>
                <a:gd name="T5" fmla="*/ 293 h 293"/>
                <a:gd name="T6" fmla="*/ 0 w 533"/>
                <a:gd name="T7" fmla="*/ 278 h 293"/>
                <a:gd name="T8" fmla="*/ 16 w 533"/>
                <a:gd name="T9" fmla="*/ 269 h 293"/>
                <a:gd name="T10" fmla="*/ 16 w 533"/>
                <a:gd name="T11" fmla="*/ 269 h 293"/>
                <a:gd name="T12" fmla="*/ 524 w 533"/>
                <a:gd name="T13" fmla="*/ 0 h 293"/>
                <a:gd name="T14" fmla="*/ 533 w 533"/>
                <a:gd name="T15" fmla="*/ 16 h 293"/>
                <a:gd name="T16" fmla="*/ 517 w 533"/>
                <a:gd name="T17" fmla="*/ 26 h 293"/>
                <a:gd name="T18" fmla="*/ 507 w 533"/>
                <a:gd name="T19" fmla="*/ 9 h 293"/>
                <a:gd name="T20" fmla="*/ 524 w 533"/>
                <a:gd name="T21" fmla="*/ 0 h 293"/>
                <a:gd name="T22" fmla="*/ 524 w 533"/>
                <a:gd name="T23" fmla="*/ 0 h 293"/>
                <a:gd name="T24" fmla="*/ 460 w 533"/>
                <a:gd name="T25" fmla="*/ 35 h 293"/>
                <a:gd name="T26" fmla="*/ 470 w 533"/>
                <a:gd name="T27" fmla="*/ 49 h 293"/>
                <a:gd name="T28" fmla="*/ 453 w 533"/>
                <a:gd name="T29" fmla="*/ 59 h 293"/>
                <a:gd name="T30" fmla="*/ 444 w 533"/>
                <a:gd name="T31" fmla="*/ 42 h 293"/>
                <a:gd name="T32" fmla="*/ 460 w 533"/>
                <a:gd name="T33" fmla="*/ 35 h 293"/>
                <a:gd name="T34" fmla="*/ 460 w 533"/>
                <a:gd name="T35" fmla="*/ 35 h 293"/>
                <a:gd name="T36" fmla="*/ 396 w 533"/>
                <a:gd name="T37" fmla="*/ 68 h 293"/>
                <a:gd name="T38" fmla="*/ 406 w 533"/>
                <a:gd name="T39" fmla="*/ 85 h 293"/>
                <a:gd name="T40" fmla="*/ 389 w 533"/>
                <a:gd name="T41" fmla="*/ 92 h 293"/>
                <a:gd name="T42" fmla="*/ 382 w 533"/>
                <a:gd name="T43" fmla="*/ 75 h 293"/>
                <a:gd name="T44" fmla="*/ 396 w 533"/>
                <a:gd name="T45" fmla="*/ 68 h 293"/>
                <a:gd name="T46" fmla="*/ 396 w 533"/>
                <a:gd name="T47" fmla="*/ 68 h 293"/>
                <a:gd name="T48" fmla="*/ 333 w 533"/>
                <a:gd name="T49" fmla="*/ 101 h 293"/>
                <a:gd name="T50" fmla="*/ 342 w 533"/>
                <a:gd name="T51" fmla="*/ 118 h 293"/>
                <a:gd name="T52" fmla="*/ 326 w 533"/>
                <a:gd name="T53" fmla="*/ 125 h 293"/>
                <a:gd name="T54" fmla="*/ 318 w 533"/>
                <a:gd name="T55" fmla="*/ 111 h 293"/>
                <a:gd name="T56" fmla="*/ 333 w 533"/>
                <a:gd name="T57" fmla="*/ 101 h 293"/>
                <a:gd name="T58" fmla="*/ 333 w 533"/>
                <a:gd name="T59" fmla="*/ 101 h 293"/>
                <a:gd name="T60" fmla="*/ 269 w 533"/>
                <a:gd name="T61" fmla="*/ 134 h 293"/>
                <a:gd name="T62" fmla="*/ 278 w 533"/>
                <a:gd name="T63" fmla="*/ 151 h 293"/>
                <a:gd name="T64" fmla="*/ 262 w 533"/>
                <a:gd name="T65" fmla="*/ 160 h 293"/>
                <a:gd name="T66" fmla="*/ 255 w 533"/>
                <a:gd name="T67" fmla="*/ 144 h 293"/>
                <a:gd name="T68" fmla="*/ 269 w 533"/>
                <a:gd name="T69" fmla="*/ 134 h 293"/>
                <a:gd name="T70" fmla="*/ 269 w 533"/>
                <a:gd name="T71" fmla="*/ 134 h 293"/>
                <a:gd name="T72" fmla="*/ 205 w 533"/>
                <a:gd name="T73" fmla="*/ 170 h 293"/>
                <a:gd name="T74" fmla="*/ 215 w 533"/>
                <a:gd name="T75" fmla="*/ 184 h 293"/>
                <a:gd name="T76" fmla="*/ 198 w 533"/>
                <a:gd name="T77" fmla="*/ 193 h 293"/>
                <a:gd name="T78" fmla="*/ 191 w 533"/>
                <a:gd name="T79" fmla="*/ 177 h 293"/>
                <a:gd name="T80" fmla="*/ 205 w 533"/>
                <a:gd name="T81" fmla="*/ 170 h 293"/>
                <a:gd name="T82" fmla="*/ 205 w 533"/>
                <a:gd name="T83" fmla="*/ 170 h 293"/>
                <a:gd name="T84" fmla="*/ 141 w 533"/>
                <a:gd name="T85" fmla="*/ 203 h 293"/>
                <a:gd name="T86" fmla="*/ 151 w 533"/>
                <a:gd name="T87" fmla="*/ 217 h 293"/>
                <a:gd name="T88" fmla="*/ 134 w 533"/>
                <a:gd name="T89" fmla="*/ 226 h 293"/>
                <a:gd name="T90" fmla="*/ 127 w 533"/>
                <a:gd name="T91" fmla="*/ 210 h 293"/>
                <a:gd name="T92" fmla="*/ 141 w 533"/>
                <a:gd name="T93" fmla="*/ 203 h 293"/>
                <a:gd name="T94" fmla="*/ 141 w 533"/>
                <a:gd name="T95" fmla="*/ 203 h 293"/>
                <a:gd name="T96" fmla="*/ 78 w 533"/>
                <a:gd name="T97" fmla="*/ 236 h 293"/>
                <a:gd name="T98" fmla="*/ 87 w 533"/>
                <a:gd name="T99" fmla="*/ 252 h 293"/>
                <a:gd name="T100" fmla="*/ 70 w 533"/>
                <a:gd name="T101" fmla="*/ 259 h 293"/>
                <a:gd name="T102" fmla="*/ 63 w 533"/>
                <a:gd name="T103" fmla="*/ 245 h 293"/>
                <a:gd name="T104" fmla="*/ 78 w 533"/>
                <a:gd name="T105" fmla="*/ 2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3" h="293">
                  <a:moveTo>
                    <a:pt x="16" y="269"/>
                  </a:moveTo>
                  <a:lnTo>
                    <a:pt x="23" y="285"/>
                  </a:lnTo>
                  <a:lnTo>
                    <a:pt x="7" y="293"/>
                  </a:lnTo>
                  <a:lnTo>
                    <a:pt x="0" y="278"/>
                  </a:lnTo>
                  <a:lnTo>
                    <a:pt x="16" y="269"/>
                  </a:lnTo>
                  <a:lnTo>
                    <a:pt x="16" y="269"/>
                  </a:lnTo>
                  <a:close/>
                  <a:moveTo>
                    <a:pt x="524" y="0"/>
                  </a:moveTo>
                  <a:lnTo>
                    <a:pt x="533" y="16"/>
                  </a:lnTo>
                  <a:lnTo>
                    <a:pt x="517" y="26"/>
                  </a:lnTo>
                  <a:lnTo>
                    <a:pt x="507" y="9"/>
                  </a:lnTo>
                  <a:lnTo>
                    <a:pt x="524" y="0"/>
                  </a:lnTo>
                  <a:lnTo>
                    <a:pt x="524" y="0"/>
                  </a:lnTo>
                  <a:close/>
                  <a:moveTo>
                    <a:pt x="460" y="35"/>
                  </a:moveTo>
                  <a:lnTo>
                    <a:pt x="470" y="49"/>
                  </a:lnTo>
                  <a:lnTo>
                    <a:pt x="453" y="59"/>
                  </a:lnTo>
                  <a:lnTo>
                    <a:pt x="444" y="42"/>
                  </a:lnTo>
                  <a:lnTo>
                    <a:pt x="460" y="35"/>
                  </a:lnTo>
                  <a:lnTo>
                    <a:pt x="460" y="35"/>
                  </a:lnTo>
                  <a:close/>
                  <a:moveTo>
                    <a:pt x="396" y="68"/>
                  </a:moveTo>
                  <a:lnTo>
                    <a:pt x="406" y="85"/>
                  </a:lnTo>
                  <a:lnTo>
                    <a:pt x="389" y="92"/>
                  </a:lnTo>
                  <a:lnTo>
                    <a:pt x="382" y="75"/>
                  </a:lnTo>
                  <a:lnTo>
                    <a:pt x="396" y="68"/>
                  </a:lnTo>
                  <a:lnTo>
                    <a:pt x="396" y="68"/>
                  </a:lnTo>
                  <a:close/>
                  <a:moveTo>
                    <a:pt x="333" y="101"/>
                  </a:moveTo>
                  <a:lnTo>
                    <a:pt x="342" y="118"/>
                  </a:lnTo>
                  <a:lnTo>
                    <a:pt x="326" y="125"/>
                  </a:lnTo>
                  <a:lnTo>
                    <a:pt x="318" y="111"/>
                  </a:lnTo>
                  <a:lnTo>
                    <a:pt x="333" y="101"/>
                  </a:lnTo>
                  <a:lnTo>
                    <a:pt x="333" y="101"/>
                  </a:lnTo>
                  <a:close/>
                  <a:moveTo>
                    <a:pt x="269" y="134"/>
                  </a:moveTo>
                  <a:lnTo>
                    <a:pt x="278" y="151"/>
                  </a:lnTo>
                  <a:lnTo>
                    <a:pt x="262" y="160"/>
                  </a:lnTo>
                  <a:lnTo>
                    <a:pt x="255" y="144"/>
                  </a:lnTo>
                  <a:lnTo>
                    <a:pt x="269" y="134"/>
                  </a:lnTo>
                  <a:lnTo>
                    <a:pt x="269" y="134"/>
                  </a:lnTo>
                  <a:close/>
                  <a:moveTo>
                    <a:pt x="205" y="170"/>
                  </a:moveTo>
                  <a:lnTo>
                    <a:pt x="215" y="184"/>
                  </a:lnTo>
                  <a:lnTo>
                    <a:pt x="198" y="193"/>
                  </a:lnTo>
                  <a:lnTo>
                    <a:pt x="191" y="177"/>
                  </a:lnTo>
                  <a:lnTo>
                    <a:pt x="205" y="170"/>
                  </a:lnTo>
                  <a:lnTo>
                    <a:pt x="205" y="170"/>
                  </a:lnTo>
                  <a:close/>
                  <a:moveTo>
                    <a:pt x="141" y="203"/>
                  </a:moveTo>
                  <a:lnTo>
                    <a:pt x="151" y="217"/>
                  </a:lnTo>
                  <a:lnTo>
                    <a:pt x="134" y="226"/>
                  </a:lnTo>
                  <a:lnTo>
                    <a:pt x="127" y="210"/>
                  </a:lnTo>
                  <a:lnTo>
                    <a:pt x="141" y="203"/>
                  </a:lnTo>
                  <a:lnTo>
                    <a:pt x="141" y="203"/>
                  </a:lnTo>
                  <a:close/>
                  <a:moveTo>
                    <a:pt x="78" y="236"/>
                  </a:moveTo>
                  <a:lnTo>
                    <a:pt x="87" y="252"/>
                  </a:lnTo>
                  <a:lnTo>
                    <a:pt x="70" y="259"/>
                  </a:lnTo>
                  <a:lnTo>
                    <a:pt x="63" y="245"/>
                  </a:lnTo>
                  <a:lnTo>
                    <a:pt x="78"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7" name="Freeform 523"/>
            <p:cNvSpPr>
              <a:spLocks noEditPoints="1"/>
            </p:cNvSpPr>
            <p:nvPr/>
          </p:nvSpPr>
          <p:spPr bwMode="auto">
            <a:xfrm>
              <a:off x="3092450" y="4019550"/>
              <a:ext cx="611188" cy="757238"/>
            </a:xfrm>
            <a:custGeom>
              <a:avLst/>
              <a:gdLst>
                <a:gd name="T0" fmla="*/ 12 w 385"/>
                <a:gd name="T1" fmla="*/ 451 h 477"/>
                <a:gd name="T2" fmla="*/ 26 w 385"/>
                <a:gd name="T3" fmla="*/ 463 h 477"/>
                <a:gd name="T4" fmla="*/ 14 w 385"/>
                <a:gd name="T5" fmla="*/ 477 h 477"/>
                <a:gd name="T6" fmla="*/ 0 w 385"/>
                <a:gd name="T7" fmla="*/ 465 h 477"/>
                <a:gd name="T8" fmla="*/ 12 w 385"/>
                <a:gd name="T9" fmla="*/ 451 h 477"/>
                <a:gd name="T10" fmla="*/ 12 w 385"/>
                <a:gd name="T11" fmla="*/ 451 h 477"/>
                <a:gd name="T12" fmla="*/ 373 w 385"/>
                <a:gd name="T13" fmla="*/ 0 h 477"/>
                <a:gd name="T14" fmla="*/ 385 w 385"/>
                <a:gd name="T15" fmla="*/ 11 h 477"/>
                <a:gd name="T16" fmla="*/ 376 w 385"/>
                <a:gd name="T17" fmla="*/ 26 h 477"/>
                <a:gd name="T18" fmla="*/ 361 w 385"/>
                <a:gd name="T19" fmla="*/ 14 h 477"/>
                <a:gd name="T20" fmla="*/ 373 w 385"/>
                <a:gd name="T21" fmla="*/ 0 h 477"/>
                <a:gd name="T22" fmla="*/ 373 w 385"/>
                <a:gd name="T23" fmla="*/ 0 h 477"/>
                <a:gd name="T24" fmla="*/ 326 w 385"/>
                <a:gd name="T25" fmla="*/ 56 h 477"/>
                <a:gd name="T26" fmla="*/ 340 w 385"/>
                <a:gd name="T27" fmla="*/ 68 h 477"/>
                <a:gd name="T28" fmla="*/ 331 w 385"/>
                <a:gd name="T29" fmla="*/ 82 h 477"/>
                <a:gd name="T30" fmla="*/ 317 w 385"/>
                <a:gd name="T31" fmla="*/ 71 h 477"/>
                <a:gd name="T32" fmla="*/ 326 w 385"/>
                <a:gd name="T33" fmla="*/ 56 h 477"/>
                <a:gd name="T34" fmla="*/ 326 w 385"/>
                <a:gd name="T35" fmla="*/ 56 h 477"/>
                <a:gd name="T36" fmla="*/ 281 w 385"/>
                <a:gd name="T37" fmla="*/ 113 h 477"/>
                <a:gd name="T38" fmla="*/ 295 w 385"/>
                <a:gd name="T39" fmla="*/ 125 h 477"/>
                <a:gd name="T40" fmla="*/ 286 w 385"/>
                <a:gd name="T41" fmla="*/ 139 h 477"/>
                <a:gd name="T42" fmla="*/ 272 w 385"/>
                <a:gd name="T43" fmla="*/ 127 h 477"/>
                <a:gd name="T44" fmla="*/ 281 w 385"/>
                <a:gd name="T45" fmla="*/ 113 h 477"/>
                <a:gd name="T46" fmla="*/ 281 w 385"/>
                <a:gd name="T47" fmla="*/ 113 h 477"/>
                <a:gd name="T48" fmla="*/ 236 w 385"/>
                <a:gd name="T49" fmla="*/ 170 h 477"/>
                <a:gd name="T50" fmla="*/ 250 w 385"/>
                <a:gd name="T51" fmla="*/ 182 h 477"/>
                <a:gd name="T52" fmla="*/ 241 w 385"/>
                <a:gd name="T53" fmla="*/ 196 h 477"/>
                <a:gd name="T54" fmla="*/ 227 w 385"/>
                <a:gd name="T55" fmla="*/ 184 h 477"/>
                <a:gd name="T56" fmla="*/ 236 w 385"/>
                <a:gd name="T57" fmla="*/ 170 h 477"/>
                <a:gd name="T58" fmla="*/ 236 w 385"/>
                <a:gd name="T59" fmla="*/ 170 h 477"/>
                <a:gd name="T60" fmla="*/ 191 w 385"/>
                <a:gd name="T61" fmla="*/ 226 h 477"/>
                <a:gd name="T62" fmla="*/ 206 w 385"/>
                <a:gd name="T63" fmla="*/ 236 h 477"/>
                <a:gd name="T64" fmla="*/ 196 w 385"/>
                <a:gd name="T65" fmla="*/ 250 h 477"/>
                <a:gd name="T66" fmla="*/ 182 w 385"/>
                <a:gd name="T67" fmla="*/ 241 h 477"/>
                <a:gd name="T68" fmla="*/ 191 w 385"/>
                <a:gd name="T69" fmla="*/ 226 h 477"/>
                <a:gd name="T70" fmla="*/ 191 w 385"/>
                <a:gd name="T71" fmla="*/ 226 h 477"/>
                <a:gd name="T72" fmla="*/ 146 w 385"/>
                <a:gd name="T73" fmla="*/ 281 h 477"/>
                <a:gd name="T74" fmla="*/ 161 w 385"/>
                <a:gd name="T75" fmla="*/ 293 h 477"/>
                <a:gd name="T76" fmla="*/ 149 w 385"/>
                <a:gd name="T77" fmla="*/ 307 h 477"/>
                <a:gd name="T78" fmla="*/ 137 w 385"/>
                <a:gd name="T79" fmla="*/ 295 h 477"/>
                <a:gd name="T80" fmla="*/ 146 w 385"/>
                <a:gd name="T81" fmla="*/ 281 h 477"/>
                <a:gd name="T82" fmla="*/ 146 w 385"/>
                <a:gd name="T83" fmla="*/ 281 h 477"/>
                <a:gd name="T84" fmla="*/ 102 w 385"/>
                <a:gd name="T85" fmla="*/ 337 h 477"/>
                <a:gd name="T86" fmla="*/ 116 w 385"/>
                <a:gd name="T87" fmla="*/ 349 h 477"/>
                <a:gd name="T88" fmla="*/ 104 w 385"/>
                <a:gd name="T89" fmla="*/ 363 h 477"/>
                <a:gd name="T90" fmla="*/ 90 w 385"/>
                <a:gd name="T91" fmla="*/ 352 h 477"/>
                <a:gd name="T92" fmla="*/ 102 w 385"/>
                <a:gd name="T93" fmla="*/ 337 h 477"/>
                <a:gd name="T94" fmla="*/ 102 w 385"/>
                <a:gd name="T95" fmla="*/ 337 h 477"/>
                <a:gd name="T96" fmla="*/ 57 w 385"/>
                <a:gd name="T97" fmla="*/ 394 h 477"/>
                <a:gd name="T98" fmla="*/ 71 w 385"/>
                <a:gd name="T99" fmla="*/ 406 h 477"/>
                <a:gd name="T100" fmla="*/ 59 w 385"/>
                <a:gd name="T101" fmla="*/ 420 h 477"/>
                <a:gd name="T102" fmla="*/ 45 w 385"/>
                <a:gd name="T103" fmla="*/ 408 h 477"/>
                <a:gd name="T104" fmla="*/ 57 w 385"/>
                <a:gd name="T105" fmla="*/ 3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 h="477">
                  <a:moveTo>
                    <a:pt x="12" y="451"/>
                  </a:moveTo>
                  <a:lnTo>
                    <a:pt x="26" y="463"/>
                  </a:lnTo>
                  <a:lnTo>
                    <a:pt x="14" y="477"/>
                  </a:lnTo>
                  <a:lnTo>
                    <a:pt x="0" y="465"/>
                  </a:lnTo>
                  <a:lnTo>
                    <a:pt x="12" y="451"/>
                  </a:lnTo>
                  <a:lnTo>
                    <a:pt x="12" y="451"/>
                  </a:lnTo>
                  <a:close/>
                  <a:moveTo>
                    <a:pt x="373" y="0"/>
                  </a:moveTo>
                  <a:lnTo>
                    <a:pt x="385" y="11"/>
                  </a:lnTo>
                  <a:lnTo>
                    <a:pt x="376" y="26"/>
                  </a:lnTo>
                  <a:lnTo>
                    <a:pt x="361" y="14"/>
                  </a:lnTo>
                  <a:lnTo>
                    <a:pt x="373" y="0"/>
                  </a:lnTo>
                  <a:lnTo>
                    <a:pt x="373" y="0"/>
                  </a:lnTo>
                  <a:close/>
                  <a:moveTo>
                    <a:pt x="326" y="56"/>
                  </a:moveTo>
                  <a:lnTo>
                    <a:pt x="340" y="68"/>
                  </a:lnTo>
                  <a:lnTo>
                    <a:pt x="331" y="82"/>
                  </a:lnTo>
                  <a:lnTo>
                    <a:pt x="317" y="71"/>
                  </a:lnTo>
                  <a:lnTo>
                    <a:pt x="326" y="56"/>
                  </a:lnTo>
                  <a:lnTo>
                    <a:pt x="326" y="56"/>
                  </a:lnTo>
                  <a:close/>
                  <a:moveTo>
                    <a:pt x="281" y="113"/>
                  </a:moveTo>
                  <a:lnTo>
                    <a:pt x="295" y="125"/>
                  </a:lnTo>
                  <a:lnTo>
                    <a:pt x="286" y="139"/>
                  </a:lnTo>
                  <a:lnTo>
                    <a:pt x="272" y="127"/>
                  </a:lnTo>
                  <a:lnTo>
                    <a:pt x="281" y="113"/>
                  </a:lnTo>
                  <a:lnTo>
                    <a:pt x="281" y="113"/>
                  </a:lnTo>
                  <a:close/>
                  <a:moveTo>
                    <a:pt x="236" y="170"/>
                  </a:moveTo>
                  <a:lnTo>
                    <a:pt x="250" y="182"/>
                  </a:lnTo>
                  <a:lnTo>
                    <a:pt x="241" y="196"/>
                  </a:lnTo>
                  <a:lnTo>
                    <a:pt x="227" y="184"/>
                  </a:lnTo>
                  <a:lnTo>
                    <a:pt x="236" y="170"/>
                  </a:lnTo>
                  <a:lnTo>
                    <a:pt x="236" y="170"/>
                  </a:lnTo>
                  <a:close/>
                  <a:moveTo>
                    <a:pt x="191" y="226"/>
                  </a:moveTo>
                  <a:lnTo>
                    <a:pt x="206" y="236"/>
                  </a:lnTo>
                  <a:lnTo>
                    <a:pt x="196" y="250"/>
                  </a:lnTo>
                  <a:lnTo>
                    <a:pt x="182" y="241"/>
                  </a:lnTo>
                  <a:lnTo>
                    <a:pt x="191" y="226"/>
                  </a:lnTo>
                  <a:lnTo>
                    <a:pt x="191" y="226"/>
                  </a:lnTo>
                  <a:close/>
                  <a:moveTo>
                    <a:pt x="146" y="281"/>
                  </a:moveTo>
                  <a:lnTo>
                    <a:pt x="161" y="293"/>
                  </a:lnTo>
                  <a:lnTo>
                    <a:pt x="149" y="307"/>
                  </a:lnTo>
                  <a:lnTo>
                    <a:pt x="137" y="295"/>
                  </a:lnTo>
                  <a:lnTo>
                    <a:pt x="146" y="281"/>
                  </a:lnTo>
                  <a:lnTo>
                    <a:pt x="146" y="281"/>
                  </a:lnTo>
                  <a:close/>
                  <a:moveTo>
                    <a:pt x="102" y="337"/>
                  </a:moveTo>
                  <a:lnTo>
                    <a:pt x="116" y="349"/>
                  </a:lnTo>
                  <a:lnTo>
                    <a:pt x="104" y="363"/>
                  </a:lnTo>
                  <a:lnTo>
                    <a:pt x="90" y="352"/>
                  </a:lnTo>
                  <a:lnTo>
                    <a:pt x="102" y="337"/>
                  </a:lnTo>
                  <a:lnTo>
                    <a:pt x="102" y="337"/>
                  </a:lnTo>
                  <a:close/>
                  <a:moveTo>
                    <a:pt x="57" y="394"/>
                  </a:moveTo>
                  <a:lnTo>
                    <a:pt x="71" y="406"/>
                  </a:lnTo>
                  <a:lnTo>
                    <a:pt x="59" y="420"/>
                  </a:lnTo>
                  <a:lnTo>
                    <a:pt x="45" y="408"/>
                  </a:lnTo>
                  <a:lnTo>
                    <a:pt x="57" y="3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8" name="Freeform 524"/>
            <p:cNvSpPr>
              <a:spLocks noEditPoints="1"/>
            </p:cNvSpPr>
            <p:nvPr/>
          </p:nvSpPr>
          <p:spPr bwMode="auto">
            <a:xfrm>
              <a:off x="2428875" y="3321050"/>
              <a:ext cx="1260475" cy="663575"/>
            </a:xfrm>
            <a:custGeom>
              <a:avLst/>
              <a:gdLst>
                <a:gd name="T0" fmla="*/ 17 w 794"/>
                <a:gd name="T1" fmla="*/ 24 h 418"/>
                <a:gd name="T2" fmla="*/ 9 w 794"/>
                <a:gd name="T3" fmla="*/ 0 h 418"/>
                <a:gd name="T4" fmla="*/ 24 w 794"/>
                <a:gd name="T5" fmla="*/ 10 h 418"/>
                <a:gd name="T6" fmla="*/ 784 w 794"/>
                <a:gd name="T7" fmla="*/ 418 h 418"/>
                <a:gd name="T8" fmla="*/ 777 w 794"/>
                <a:gd name="T9" fmla="*/ 395 h 418"/>
                <a:gd name="T10" fmla="*/ 794 w 794"/>
                <a:gd name="T11" fmla="*/ 402 h 418"/>
                <a:gd name="T12" fmla="*/ 720 w 794"/>
                <a:gd name="T13" fmla="*/ 385 h 418"/>
                <a:gd name="T14" fmla="*/ 713 w 794"/>
                <a:gd name="T15" fmla="*/ 362 h 418"/>
                <a:gd name="T16" fmla="*/ 730 w 794"/>
                <a:gd name="T17" fmla="*/ 369 h 418"/>
                <a:gd name="T18" fmla="*/ 657 w 794"/>
                <a:gd name="T19" fmla="*/ 352 h 418"/>
                <a:gd name="T20" fmla="*/ 650 w 794"/>
                <a:gd name="T21" fmla="*/ 329 h 418"/>
                <a:gd name="T22" fmla="*/ 666 w 794"/>
                <a:gd name="T23" fmla="*/ 336 h 418"/>
                <a:gd name="T24" fmla="*/ 593 w 794"/>
                <a:gd name="T25" fmla="*/ 319 h 418"/>
                <a:gd name="T26" fmla="*/ 586 w 794"/>
                <a:gd name="T27" fmla="*/ 296 h 418"/>
                <a:gd name="T28" fmla="*/ 602 w 794"/>
                <a:gd name="T29" fmla="*/ 305 h 418"/>
                <a:gd name="T30" fmla="*/ 529 w 794"/>
                <a:gd name="T31" fmla="*/ 286 h 418"/>
                <a:gd name="T32" fmla="*/ 522 w 794"/>
                <a:gd name="T33" fmla="*/ 263 h 418"/>
                <a:gd name="T34" fmla="*/ 536 w 794"/>
                <a:gd name="T35" fmla="*/ 272 h 418"/>
                <a:gd name="T36" fmla="*/ 465 w 794"/>
                <a:gd name="T37" fmla="*/ 255 h 418"/>
                <a:gd name="T38" fmla="*/ 458 w 794"/>
                <a:gd name="T39" fmla="*/ 229 h 418"/>
                <a:gd name="T40" fmla="*/ 472 w 794"/>
                <a:gd name="T41" fmla="*/ 239 h 418"/>
                <a:gd name="T42" fmla="*/ 402 w 794"/>
                <a:gd name="T43" fmla="*/ 222 h 418"/>
                <a:gd name="T44" fmla="*/ 392 w 794"/>
                <a:gd name="T45" fmla="*/ 196 h 418"/>
                <a:gd name="T46" fmla="*/ 409 w 794"/>
                <a:gd name="T47" fmla="*/ 206 h 418"/>
                <a:gd name="T48" fmla="*/ 338 w 794"/>
                <a:gd name="T49" fmla="*/ 189 h 418"/>
                <a:gd name="T50" fmla="*/ 328 w 794"/>
                <a:gd name="T51" fmla="*/ 163 h 418"/>
                <a:gd name="T52" fmla="*/ 345 w 794"/>
                <a:gd name="T53" fmla="*/ 173 h 418"/>
                <a:gd name="T54" fmla="*/ 272 w 794"/>
                <a:gd name="T55" fmla="*/ 156 h 418"/>
                <a:gd name="T56" fmla="*/ 265 w 794"/>
                <a:gd name="T57" fmla="*/ 133 h 418"/>
                <a:gd name="T58" fmla="*/ 281 w 794"/>
                <a:gd name="T59" fmla="*/ 140 h 418"/>
                <a:gd name="T60" fmla="*/ 208 w 794"/>
                <a:gd name="T61" fmla="*/ 123 h 418"/>
                <a:gd name="T62" fmla="*/ 201 w 794"/>
                <a:gd name="T63" fmla="*/ 100 h 418"/>
                <a:gd name="T64" fmla="*/ 217 w 794"/>
                <a:gd name="T65" fmla="*/ 107 h 418"/>
                <a:gd name="T66" fmla="*/ 144 w 794"/>
                <a:gd name="T67" fmla="*/ 90 h 418"/>
                <a:gd name="T68" fmla="*/ 137 w 794"/>
                <a:gd name="T69" fmla="*/ 66 h 418"/>
                <a:gd name="T70" fmla="*/ 153 w 794"/>
                <a:gd name="T71" fmla="*/ 74 h 418"/>
                <a:gd name="T72" fmla="*/ 80 w 794"/>
                <a:gd name="T73" fmla="*/ 57 h 418"/>
                <a:gd name="T74" fmla="*/ 73 w 794"/>
                <a:gd name="T75" fmla="*/ 3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8">
                  <a:moveTo>
                    <a:pt x="24" y="10"/>
                  </a:moveTo>
                  <a:lnTo>
                    <a:pt x="17" y="24"/>
                  </a:lnTo>
                  <a:lnTo>
                    <a:pt x="0" y="17"/>
                  </a:lnTo>
                  <a:lnTo>
                    <a:pt x="9" y="0"/>
                  </a:lnTo>
                  <a:lnTo>
                    <a:pt x="24" y="10"/>
                  </a:lnTo>
                  <a:lnTo>
                    <a:pt x="24" y="10"/>
                  </a:lnTo>
                  <a:close/>
                  <a:moveTo>
                    <a:pt x="794" y="402"/>
                  </a:moveTo>
                  <a:lnTo>
                    <a:pt x="784" y="418"/>
                  </a:lnTo>
                  <a:lnTo>
                    <a:pt x="770" y="409"/>
                  </a:lnTo>
                  <a:lnTo>
                    <a:pt x="777" y="395"/>
                  </a:lnTo>
                  <a:lnTo>
                    <a:pt x="794" y="402"/>
                  </a:lnTo>
                  <a:lnTo>
                    <a:pt x="794" y="402"/>
                  </a:lnTo>
                  <a:close/>
                  <a:moveTo>
                    <a:pt x="730" y="369"/>
                  </a:moveTo>
                  <a:lnTo>
                    <a:pt x="720" y="385"/>
                  </a:lnTo>
                  <a:lnTo>
                    <a:pt x="706" y="378"/>
                  </a:lnTo>
                  <a:lnTo>
                    <a:pt x="713" y="362"/>
                  </a:lnTo>
                  <a:lnTo>
                    <a:pt x="730" y="369"/>
                  </a:lnTo>
                  <a:lnTo>
                    <a:pt x="730" y="369"/>
                  </a:lnTo>
                  <a:close/>
                  <a:moveTo>
                    <a:pt x="666" y="336"/>
                  </a:moveTo>
                  <a:lnTo>
                    <a:pt x="657" y="352"/>
                  </a:lnTo>
                  <a:lnTo>
                    <a:pt x="640" y="345"/>
                  </a:lnTo>
                  <a:lnTo>
                    <a:pt x="650" y="329"/>
                  </a:lnTo>
                  <a:lnTo>
                    <a:pt x="666" y="336"/>
                  </a:lnTo>
                  <a:lnTo>
                    <a:pt x="666" y="336"/>
                  </a:lnTo>
                  <a:close/>
                  <a:moveTo>
                    <a:pt x="602" y="305"/>
                  </a:moveTo>
                  <a:lnTo>
                    <a:pt x="593" y="319"/>
                  </a:lnTo>
                  <a:lnTo>
                    <a:pt x="576" y="312"/>
                  </a:lnTo>
                  <a:lnTo>
                    <a:pt x="586" y="296"/>
                  </a:lnTo>
                  <a:lnTo>
                    <a:pt x="602" y="305"/>
                  </a:lnTo>
                  <a:lnTo>
                    <a:pt x="602" y="305"/>
                  </a:lnTo>
                  <a:close/>
                  <a:moveTo>
                    <a:pt x="536" y="272"/>
                  </a:moveTo>
                  <a:lnTo>
                    <a:pt x="529" y="286"/>
                  </a:lnTo>
                  <a:lnTo>
                    <a:pt x="513" y="279"/>
                  </a:lnTo>
                  <a:lnTo>
                    <a:pt x="522" y="263"/>
                  </a:lnTo>
                  <a:lnTo>
                    <a:pt x="536" y="272"/>
                  </a:lnTo>
                  <a:lnTo>
                    <a:pt x="536" y="272"/>
                  </a:lnTo>
                  <a:close/>
                  <a:moveTo>
                    <a:pt x="472" y="239"/>
                  </a:moveTo>
                  <a:lnTo>
                    <a:pt x="465" y="255"/>
                  </a:lnTo>
                  <a:lnTo>
                    <a:pt x="449" y="246"/>
                  </a:lnTo>
                  <a:lnTo>
                    <a:pt x="458" y="229"/>
                  </a:lnTo>
                  <a:lnTo>
                    <a:pt x="472" y="239"/>
                  </a:lnTo>
                  <a:lnTo>
                    <a:pt x="472" y="239"/>
                  </a:lnTo>
                  <a:close/>
                  <a:moveTo>
                    <a:pt x="409" y="206"/>
                  </a:moveTo>
                  <a:lnTo>
                    <a:pt x="402" y="222"/>
                  </a:lnTo>
                  <a:lnTo>
                    <a:pt x="385" y="213"/>
                  </a:lnTo>
                  <a:lnTo>
                    <a:pt x="392" y="196"/>
                  </a:lnTo>
                  <a:lnTo>
                    <a:pt x="409" y="206"/>
                  </a:lnTo>
                  <a:lnTo>
                    <a:pt x="409" y="206"/>
                  </a:lnTo>
                  <a:close/>
                  <a:moveTo>
                    <a:pt x="345" y="173"/>
                  </a:moveTo>
                  <a:lnTo>
                    <a:pt x="338" y="189"/>
                  </a:lnTo>
                  <a:lnTo>
                    <a:pt x="321" y="180"/>
                  </a:lnTo>
                  <a:lnTo>
                    <a:pt x="328" y="163"/>
                  </a:lnTo>
                  <a:lnTo>
                    <a:pt x="345" y="173"/>
                  </a:lnTo>
                  <a:lnTo>
                    <a:pt x="345" y="173"/>
                  </a:lnTo>
                  <a:close/>
                  <a:moveTo>
                    <a:pt x="281" y="140"/>
                  </a:moveTo>
                  <a:lnTo>
                    <a:pt x="272" y="156"/>
                  </a:lnTo>
                  <a:lnTo>
                    <a:pt x="257" y="147"/>
                  </a:lnTo>
                  <a:lnTo>
                    <a:pt x="265" y="133"/>
                  </a:lnTo>
                  <a:lnTo>
                    <a:pt x="281" y="140"/>
                  </a:lnTo>
                  <a:lnTo>
                    <a:pt x="281" y="140"/>
                  </a:lnTo>
                  <a:close/>
                  <a:moveTo>
                    <a:pt x="217" y="107"/>
                  </a:moveTo>
                  <a:lnTo>
                    <a:pt x="208" y="123"/>
                  </a:lnTo>
                  <a:lnTo>
                    <a:pt x="194" y="116"/>
                  </a:lnTo>
                  <a:lnTo>
                    <a:pt x="201" y="100"/>
                  </a:lnTo>
                  <a:lnTo>
                    <a:pt x="217" y="107"/>
                  </a:lnTo>
                  <a:lnTo>
                    <a:pt x="217" y="107"/>
                  </a:lnTo>
                  <a:close/>
                  <a:moveTo>
                    <a:pt x="153" y="74"/>
                  </a:moveTo>
                  <a:lnTo>
                    <a:pt x="144" y="90"/>
                  </a:lnTo>
                  <a:lnTo>
                    <a:pt x="128" y="83"/>
                  </a:lnTo>
                  <a:lnTo>
                    <a:pt x="137" y="66"/>
                  </a:lnTo>
                  <a:lnTo>
                    <a:pt x="153" y="74"/>
                  </a:lnTo>
                  <a:lnTo>
                    <a:pt x="153" y="74"/>
                  </a:lnTo>
                  <a:close/>
                  <a:moveTo>
                    <a:pt x="90" y="40"/>
                  </a:moveTo>
                  <a:lnTo>
                    <a:pt x="80" y="57"/>
                  </a:lnTo>
                  <a:lnTo>
                    <a:pt x="64" y="50"/>
                  </a:lnTo>
                  <a:lnTo>
                    <a:pt x="73" y="33"/>
                  </a:lnTo>
                  <a:lnTo>
                    <a:pt x="9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9" name="Freeform 525"/>
            <p:cNvSpPr>
              <a:spLocks noEditPoints="1"/>
            </p:cNvSpPr>
            <p:nvPr/>
          </p:nvSpPr>
          <p:spPr bwMode="auto">
            <a:xfrm>
              <a:off x="3295650" y="2601913"/>
              <a:ext cx="427038" cy="1349375"/>
            </a:xfrm>
            <a:custGeom>
              <a:avLst/>
              <a:gdLst>
                <a:gd name="T0" fmla="*/ 7 w 269"/>
                <a:gd name="T1" fmla="*/ 23 h 850"/>
                <a:gd name="T2" fmla="*/ 18 w 269"/>
                <a:gd name="T3" fmla="*/ 0 h 850"/>
                <a:gd name="T4" fmla="*/ 23 w 269"/>
                <a:gd name="T5" fmla="*/ 19 h 850"/>
                <a:gd name="T6" fmla="*/ 252 w 269"/>
                <a:gd name="T7" fmla="*/ 850 h 850"/>
                <a:gd name="T8" fmla="*/ 264 w 269"/>
                <a:gd name="T9" fmla="*/ 829 h 850"/>
                <a:gd name="T10" fmla="*/ 269 w 269"/>
                <a:gd name="T11" fmla="*/ 845 h 850"/>
                <a:gd name="T12" fmla="*/ 231 w 269"/>
                <a:gd name="T13" fmla="*/ 782 h 850"/>
                <a:gd name="T14" fmla="*/ 243 w 269"/>
                <a:gd name="T15" fmla="*/ 760 h 850"/>
                <a:gd name="T16" fmla="*/ 250 w 269"/>
                <a:gd name="T17" fmla="*/ 777 h 850"/>
                <a:gd name="T18" fmla="*/ 212 w 269"/>
                <a:gd name="T19" fmla="*/ 713 h 850"/>
                <a:gd name="T20" fmla="*/ 224 w 269"/>
                <a:gd name="T21" fmla="*/ 692 h 850"/>
                <a:gd name="T22" fmla="*/ 229 w 269"/>
                <a:gd name="T23" fmla="*/ 708 h 850"/>
                <a:gd name="T24" fmla="*/ 191 w 269"/>
                <a:gd name="T25" fmla="*/ 645 h 850"/>
                <a:gd name="T26" fmla="*/ 203 w 269"/>
                <a:gd name="T27" fmla="*/ 621 h 850"/>
                <a:gd name="T28" fmla="*/ 207 w 269"/>
                <a:gd name="T29" fmla="*/ 640 h 850"/>
                <a:gd name="T30" fmla="*/ 170 w 269"/>
                <a:gd name="T31" fmla="*/ 576 h 850"/>
                <a:gd name="T32" fmla="*/ 181 w 269"/>
                <a:gd name="T33" fmla="*/ 553 h 850"/>
                <a:gd name="T34" fmla="*/ 189 w 269"/>
                <a:gd name="T35" fmla="*/ 569 h 850"/>
                <a:gd name="T36" fmla="*/ 151 w 269"/>
                <a:gd name="T37" fmla="*/ 505 h 850"/>
                <a:gd name="T38" fmla="*/ 163 w 269"/>
                <a:gd name="T39" fmla="*/ 484 h 850"/>
                <a:gd name="T40" fmla="*/ 167 w 269"/>
                <a:gd name="T41" fmla="*/ 501 h 850"/>
                <a:gd name="T42" fmla="*/ 129 w 269"/>
                <a:gd name="T43" fmla="*/ 437 h 850"/>
                <a:gd name="T44" fmla="*/ 141 w 269"/>
                <a:gd name="T45" fmla="*/ 416 h 850"/>
                <a:gd name="T46" fmla="*/ 146 w 269"/>
                <a:gd name="T47" fmla="*/ 432 h 850"/>
                <a:gd name="T48" fmla="*/ 108 w 269"/>
                <a:gd name="T49" fmla="*/ 368 h 850"/>
                <a:gd name="T50" fmla="*/ 120 w 269"/>
                <a:gd name="T51" fmla="*/ 347 h 850"/>
                <a:gd name="T52" fmla="*/ 125 w 269"/>
                <a:gd name="T53" fmla="*/ 364 h 850"/>
                <a:gd name="T54" fmla="*/ 87 w 269"/>
                <a:gd name="T55" fmla="*/ 300 h 850"/>
                <a:gd name="T56" fmla="*/ 101 w 269"/>
                <a:gd name="T57" fmla="*/ 276 h 850"/>
                <a:gd name="T58" fmla="*/ 106 w 269"/>
                <a:gd name="T59" fmla="*/ 295 h 850"/>
                <a:gd name="T60" fmla="*/ 68 w 269"/>
                <a:gd name="T61" fmla="*/ 231 h 850"/>
                <a:gd name="T62" fmla="*/ 80 w 269"/>
                <a:gd name="T63" fmla="*/ 208 h 850"/>
                <a:gd name="T64" fmla="*/ 85 w 269"/>
                <a:gd name="T65" fmla="*/ 224 h 850"/>
                <a:gd name="T66" fmla="*/ 47 w 269"/>
                <a:gd name="T67" fmla="*/ 160 h 850"/>
                <a:gd name="T68" fmla="*/ 59 w 269"/>
                <a:gd name="T69" fmla="*/ 139 h 850"/>
                <a:gd name="T70" fmla="*/ 63 w 269"/>
                <a:gd name="T71" fmla="*/ 156 h 850"/>
                <a:gd name="T72" fmla="*/ 26 w 269"/>
                <a:gd name="T73" fmla="*/ 92 h 850"/>
                <a:gd name="T74" fmla="*/ 37 w 269"/>
                <a:gd name="T75" fmla="*/ 7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850">
                  <a:moveTo>
                    <a:pt x="23" y="19"/>
                  </a:moveTo>
                  <a:lnTo>
                    <a:pt x="7" y="23"/>
                  </a:lnTo>
                  <a:lnTo>
                    <a:pt x="0" y="7"/>
                  </a:lnTo>
                  <a:lnTo>
                    <a:pt x="18" y="0"/>
                  </a:lnTo>
                  <a:lnTo>
                    <a:pt x="23" y="19"/>
                  </a:lnTo>
                  <a:lnTo>
                    <a:pt x="23" y="19"/>
                  </a:lnTo>
                  <a:close/>
                  <a:moveTo>
                    <a:pt x="269" y="845"/>
                  </a:moveTo>
                  <a:lnTo>
                    <a:pt x="252" y="850"/>
                  </a:lnTo>
                  <a:lnTo>
                    <a:pt x="248" y="834"/>
                  </a:lnTo>
                  <a:lnTo>
                    <a:pt x="264" y="829"/>
                  </a:lnTo>
                  <a:lnTo>
                    <a:pt x="269" y="845"/>
                  </a:lnTo>
                  <a:lnTo>
                    <a:pt x="269" y="845"/>
                  </a:lnTo>
                  <a:close/>
                  <a:moveTo>
                    <a:pt x="250" y="777"/>
                  </a:moveTo>
                  <a:lnTo>
                    <a:pt x="231" y="782"/>
                  </a:lnTo>
                  <a:lnTo>
                    <a:pt x="226" y="765"/>
                  </a:lnTo>
                  <a:lnTo>
                    <a:pt x="243" y="760"/>
                  </a:lnTo>
                  <a:lnTo>
                    <a:pt x="250" y="777"/>
                  </a:lnTo>
                  <a:lnTo>
                    <a:pt x="250" y="777"/>
                  </a:lnTo>
                  <a:close/>
                  <a:moveTo>
                    <a:pt x="229" y="708"/>
                  </a:moveTo>
                  <a:lnTo>
                    <a:pt x="212" y="713"/>
                  </a:lnTo>
                  <a:lnTo>
                    <a:pt x="205" y="697"/>
                  </a:lnTo>
                  <a:lnTo>
                    <a:pt x="224" y="692"/>
                  </a:lnTo>
                  <a:lnTo>
                    <a:pt x="229" y="708"/>
                  </a:lnTo>
                  <a:lnTo>
                    <a:pt x="229" y="708"/>
                  </a:lnTo>
                  <a:close/>
                  <a:moveTo>
                    <a:pt x="207" y="640"/>
                  </a:moveTo>
                  <a:lnTo>
                    <a:pt x="191" y="645"/>
                  </a:lnTo>
                  <a:lnTo>
                    <a:pt x="186" y="628"/>
                  </a:lnTo>
                  <a:lnTo>
                    <a:pt x="203" y="621"/>
                  </a:lnTo>
                  <a:lnTo>
                    <a:pt x="207" y="640"/>
                  </a:lnTo>
                  <a:lnTo>
                    <a:pt x="207" y="640"/>
                  </a:lnTo>
                  <a:close/>
                  <a:moveTo>
                    <a:pt x="189" y="569"/>
                  </a:moveTo>
                  <a:lnTo>
                    <a:pt x="170" y="576"/>
                  </a:lnTo>
                  <a:lnTo>
                    <a:pt x="165" y="557"/>
                  </a:lnTo>
                  <a:lnTo>
                    <a:pt x="181" y="553"/>
                  </a:lnTo>
                  <a:lnTo>
                    <a:pt x="189" y="569"/>
                  </a:lnTo>
                  <a:lnTo>
                    <a:pt x="189" y="569"/>
                  </a:lnTo>
                  <a:close/>
                  <a:moveTo>
                    <a:pt x="167" y="501"/>
                  </a:moveTo>
                  <a:lnTo>
                    <a:pt x="151" y="505"/>
                  </a:lnTo>
                  <a:lnTo>
                    <a:pt x="144" y="489"/>
                  </a:lnTo>
                  <a:lnTo>
                    <a:pt x="163" y="484"/>
                  </a:lnTo>
                  <a:lnTo>
                    <a:pt x="167" y="501"/>
                  </a:lnTo>
                  <a:lnTo>
                    <a:pt x="167" y="501"/>
                  </a:lnTo>
                  <a:close/>
                  <a:moveTo>
                    <a:pt x="146" y="432"/>
                  </a:moveTo>
                  <a:lnTo>
                    <a:pt x="129" y="437"/>
                  </a:lnTo>
                  <a:lnTo>
                    <a:pt x="125" y="420"/>
                  </a:lnTo>
                  <a:lnTo>
                    <a:pt x="141" y="416"/>
                  </a:lnTo>
                  <a:lnTo>
                    <a:pt x="146" y="432"/>
                  </a:lnTo>
                  <a:lnTo>
                    <a:pt x="146" y="432"/>
                  </a:lnTo>
                  <a:close/>
                  <a:moveTo>
                    <a:pt x="125" y="364"/>
                  </a:moveTo>
                  <a:lnTo>
                    <a:pt x="108" y="368"/>
                  </a:lnTo>
                  <a:lnTo>
                    <a:pt x="104" y="352"/>
                  </a:lnTo>
                  <a:lnTo>
                    <a:pt x="120" y="347"/>
                  </a:lnTo>
                  <a:lnTo>
                    <a:pt x="125" y="364"/>
                  </a:lnTo>
                  <a:lnTo>
                    <a:pt x="125" y="364"/>
                  </a:lnTo>
                  <a:close/>
                  <a:moveTo>
                    <a:pt x="106" y="295"/>
                  </a:moveTo>
                  <a:lnTo>
                    <a:pt x="87" y="300"/>
                  </a:lnTo>
                  <a:lnTo>
                    <a:pt x="82" y="281"/>
                  </a:lnTo>
                  <a:lnTo>
                    <a:pt x="101" y="276"/>
                  </a:lnTo>
                  <a:lnTo>
                    <a:pt x="106" y="295"/>
                  </a:lnTo>
                  <a:lnTo>
                    <a:pt x="106" y="295"/>
                  </a:lnTo>
                  <a:close/>
                  <a:moveTo>
                    <a:pt x="85" y="224"/>
                  </a:moveTo>
                  <a:lnTo>
                    <a:pt x="68" y="231"/>
                  </a:lnTo>
                  <a:lnTo>
                    <a:pt x="63" y="212"/>
                  </a:lnTo>
                  <a:lnTo>
                    <a:pt x="80" y="208"/>
                  </a:lnTo>
                  <a:lnTo>
                    <a:pt x="85" y="224"/>
                  </a:lnTo>
                  <a:lnTo>
                    <a:pt x="85" y="224"/>
                  </a:lnTo>
                  <a:close/>
                  <a:moveTo>
                    <a:pt x="63" y="156"/>
                  </a:moveTo>
                  <a:lnTo>
                    <a:pt x="47" y="160"/>
                  </a:lnTo>
                  <a:lnTo>
                    <a:pt x="42" y="144"/>
                  </a:lnTo>
                  <a:lnTo>
                    <a:pt x="59" y="139"/>
                  </a:lnTo>
                  <a:lnTo>
                    <a:pt x="63" y="156"/>
                  </a:lnTo>
                  <a:lnTo>
                    <a:pt x="63" y="156"/>
                  </a:lnTo>
                  <a:close/>
                  <a:moveTo>
                    <a:pt x="44" y="87"/>
                  </a:moveTo>
                  <a:lnTo>
                    <a:pt x="26" y="92"/>
                  </a:lnTo>
                  <a:lnTo>
                    <a:pt x="21" y="75"/>
                  </a:lnTo>
                  <a:lnTo>
                    <a:pt x="37" y="71"/>
                  </a:lnTo>
                  <a:lnTo>
                    <a:pt x="44"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0" name="Freeform 526"/>
            <p:cNvSpPr>
              <a:spLocks noEditPoints="1"/>
            </p:cNvSpPr>
            <p:nvPr/>
          </p:nvSpPr>
          <p:spPr bwMode="auto">
            <a:xfrm>
              <a:off x="3095625" y="1919288"/>
              <a:ext cx="228600" cy="693738"/>
            </a:xfrm>
            <a:custGeom>
              <a:avLst/>
              <a:gdLst>
                <a:gd name="T0" fmla="*/ 121 w 144"/>
                <a:gd name="T1" fmla="*/ 418 h 437"/>
                <a:gd name="T2" fmla="*/ 140 w 144"/>
                <a:gd name="T3" fmla="*/ 413 h 437"/>
                <a:gd name="T4" fmla="*/ 144 w 144"/>
                <a:gd name="T5" fmla="*/ 432 h 437"/>
                <a:gd name="T6" fmla="*/ 126 w 144"/>
                <a:gd name="T7" fmla="*/ 437 h 437"/>
                <a:gd name="T8" fmla="*/ 121 w 144"/>
                <a:gd name="T9" fmla="*/ 418 h 437"/>
                <a:gd name="T10" fmla="*/ 121 w 144"/>
                <a:gd name="T11" fmla="*/ 418 h 437"/>
                <a:gd name="T12" fmla="*/ 0 w 144"/>
                <a:gd name="T13" fmla="*/ 5 h 437"/>
                <a:gd name="T14" fmla="*/ 17 w 144"/>
                <a:gd name="T15" fmla="*/ 0 h 437"/>
                <a:gd name="T16" fmla="*/ 24 w 144"/>
                <a:gd name="T17" fmla="*/ 16 h 437"/>
                <a:gd name="T18" fmla="*/ 5 w 144"/>
                <a:gd name="T19" fmla="*/ 21 h 437"/>
                <a:gd name="T20" fmla="*/ 0 w 144"/>
                <a:gd name="T21" fmla="*/ 5 h 437"/>
                <a:gd name="T22" fmla="*/ 0 w 144"/>
                <a:gd name="T23" fmla="*/ 5 h 437"/>
                <a:gd name="T24" fmla="*/ 22 w 144"/>
                <a:gd name="T25" fmla="*/ 73 h 437"/>
                <a:gd name="T26" fmla="*/ 38 w 144"/>
                <a:gd name="T27" fmla="*/ 68 h 437"/>
                <a:gd name="T28" fmla="*/ 43 w 144"/>
                <a:gd name="T29" fmla="*/ 85 h 437"/>
                <a:gd name="T30" fmla="*/ 26 w 144"/>
                <a:gd name="T31" fmla="*/ 90 h 437"/>
                <a:gd name="T32" fmla="*/ 22 w 144"/>
                <a:gd name="T33" fmla="*/ 73 h 437"/>
                <a:gd name="T34" fmla="*/ 22 w 144"/>
                <a:gd name="T35" fmla="*/ 73 h 437"/>
                <a:gd name="T36" fmla="*/ 41 w 144"/>
                <a:gd name="T37" fmla="*/ 142 h 437"/>
                <a:gd name="T38" fmla="*/ 59 w 144"/>
                <a:gd name="T39" fmla="*/ 137 h 437"/>
                <a:gd name="T40" fmla="*/ 64 w 144"/>
                <a:gd name="T41" fmla="*/ 153 h 437"/>
                <a:gd name="T42" fmla="*/ 45 w 144"/>
                <a:gd name="T43" fmla="*/ 160 h 437"/>
                <a:gd name="T44" fmla="*/ 41 w 144"/>
                <a:gd name="T45" fmla="*/ 142 h 437"/>
                <a:gd name="T46" fmla="*/ 41 w 144"/>
                <a:gd name="T47" fmla="*/ 142 h 437"/>
                <a:gd name="T48" fmla="*/ 62 w 144"/>
                <a:gd name="T49" fmla="*/ 212 h 437"/>
                <a:gd name="T50" fmla="*/ 78 w 144"/>
                <a:gd name="T51" fmla="*/ 205 h 437"/>
                <a:gd name="T52" fmla="*/ 83 w 144"/>
                <a:gd name="T53" fmla="*/ 224 h 437"/>
                <a:gd name="T54" fmla="*/ 67 w 144"/>
                <a:gd name="T55" fmla="*/ 229 h 437"/>
                <a:gd name="T56" fmla="*/ 62 w 144"/>
                <a:gd name="T57" fmla="*/ 212 h 437"/>
                <a:gd name="T58" fmla="*/ 62 w 144"/>
                <a:gd name="T59" fmla="*/ 212 h 437"/>
                <a:gd name="T60" fmla="*/ 81 w 144"/>
                <a:gd name="T61" fmla="*/ 281 h 437"/>
                <a:gd name="T62" fmla="*/ 100 w 144"/>
                <a:gd name="T63" fmla="*/ 276 h 437"/>
                <a:gd name="T64" fmla="*/ 104 w 144"/>
                <a:gd name="T65" fmla="*/ 293 h 437"/>
                <a:gd name="T66" fmla="*/ 85 w 144"/>
                <a:gd name="T67" fmla="*/ 297 h 437"/>
                <a:gd name="T68" fmla="*/ 81 w 144"/>
                <a:gd name="T69" fmla="*/ 281 h 437"/>
                <a:gd name="T70" fmla="*/ 81 w 144"/>
                <a:gd name="T71" fmla="*/ 281 h 437"/>
                <a:gd name="T72" fmla="*/ 102 w 144"/>
                <a:gd name="T73" fmla="*/ 349 h 437"/>
                <a:gd name="T74" fmla="*/ 118 w 144"/>
                <a:gd name="T75" fmla="*/ 345 h 437"/>
                <a:gd name="T76" fmla="*/ 123 w 144"/>
                <a:gd name="T77" fmla="*/ 361 h 437"/>
                <a:gd name="T78" fmla="*/ 107 w 144"/>
                <a:gd name="T79" fmla="*/ 366 h 437"/>
                <a:gd name="T80" fmla="*/ 102 w 144"/>
                <a:gd name="T81" fmla="*/ 34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437">
                  <a:moveTo>
                    <a:pt x="121" y="418"/>
                  </a:moveTo>
                  <a:lnTo>
                    <a:pt x="140" y="413"/>
                  </a:lnTo>
                  <a:lnTo>
                    <a:pt x="144" y="432"/>
                  </a:lnTo>
                  <a:lnTo>
                    <a:pt x="126" y="437"/>
                  </a:lnTo>
                  <a:lnTo>
                    <a:pt x="121" y="418"/>
                  </a:lnTo>
                  <a:lnTo>
                    <a:pt x="121" y="418"/>
                  </a:lnTo>
                  <a:close/>
                  <a:moveTo>
                    <a:pt x="0" y="5"/>
                  </a:moveTo>
                  <a:lnTo>
                    <a:pt x="17" y="0"/>
                  </a:lnTo>
                  <a:lnTo>
                    <a:pt x="24" y="16"/>
                  </a:lnTo>
                  <a:lnTo>
                    <a:pt x="5" y="21"/>
                  </a:lnTo>
                  <a:lnTo>
                    <a:pt x="0" y="5"/>
                  </a:lnTo>
                  <a:lnTo>
                    <a:pt x="0" y="5"/>
                  </a:lnTo>
                  <a:close/>
                  <a:moveTo>
                    <a:pt x="22" y="73"/>
                  </a:moveTo>
                  <a:lnTo>
                    <a:pt x="38" y="68"/>
                  </a:lnTo>
                  <a:lnTo>
                    <a:pt x="43" y="85"/>
                  </a:lnTo>
                  <a:lnTo>
                    <a:pt x="26" y="90"/>
                  </a:lnTo>
                  <a:lnTo>
                    <a:pt x="22" y="73"/>
                  </a:lnTo>
                  <a:lnTo>
                    <a:pt x="22" y="73"/>
                  </a:lnTo>
                  <a:close/>
                  <a:moveTo>
                    <a:pt x="41" y="142"/>
                  </a:moveTo>
                  <a:lnTo>
                    <a:pt x="59" y="137"/>
                  </a:lnTo>
                  <a:lnTo>
                    <a:pt x="64" y="153"/>
                  </a:lnTo>
                  <a:lnTo>
                    <a:pt x="45" y="160"/>
                  </a:lnTo>
                  <a:lnTo>
                    <a:pt x="41" y="142"/>
                  </a:lnTo>
                  <a:lnTo>
                    <a:pt x="41" y="142"/>
                  </a:lnTo>
                  <a:close/>
                  <a:moveTo>
                    <a:pt x="62" y="212"/>
                  </a:moveTo>
                  <a:lnTo>
                    <a:pt x="78" y="205"/>
                  </a:lnTo>
                  <a:lnTo>
                    <a:pt x="83" y="224"/>
                  </a:lnTo>
                  <a:lnTo>
                    <a:pt x="67" y="229"/>
                  </a:lnTo>
                  <a:lnTo>
                    <a:pt x="62" y="212"/>
                  </a:lnTo>
                  <a:lnTo>
                    <a:pt x="62" y="212"/>
                  </a:lnTo>
                  <a:close/>
                  <a:moveTo>
                    <a:pt x="81" y="281"/>
                  </a:moveTo>
                  <a:lnTo>
                    <a:pt x="100" y="276"/>
                  </a:lnTo>
                  <a:lnTo>
                    <a:pt x="104" y="293"/>
                  </a:lnTo>
                  <a:lnTo>
                    <a:pt x="85" y="297"/>
                  </a:lnTo>
                  <a:lnTo>
                    <a:pt x="81" y="281"/>
                  </a:lnTo>
                  <a:lnTo>
                    <a:pt x="81" y="281"/>
                  </a:lnTo>
                  <a:close/>
                  <a:moveTo>
                    <a:pt x="102" y="349"/>
                  </a:moveTo>
                  <a:lnTo>
                    <a:pt x="118" y="345"/>
                  </a:lnTo>
                  <a:lnTo>
                    <a:pt x="123" y="361"/>
                  </a:lnTo>
                  <a:lnTo>
                    <a:pt x="107" y="366"/>
                  </a:lnTo>
                  <a:lnTo>
                    <a:pt x="102" y="3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1" name="Freeform 527"/>
            <p:cNvSpPr>
              <a:spLocks noEditPoints="1"/>
            </p:cNvSpPr>
            <p:nvPr/>
          </p:nvSpPr>
          <p:spPr bwMode="auto">
            <a:xfrm>
              <a:off x="3302000" y="1955800"/>
              <a:ext cx="1260475" cy="665163"/>
            </a:xfrm>
            <a:custGeom>
              <a:avLst/>
              <a:gdLst>
                <a:gd name="T0" fmla="*/ 26 w 794"/>
                <a:gd name="T1" fmla="*/ 409 h 419"/>
                <a:gd name="T2" fmla="*/ 0 w 794"/>
                <a:gd name="T3" fmla="*/ 402 h 419"/>
                <a:gd name="T4" fmla="*/ 17 w 794"/>
                <a:gd name="T5" fmla="*/ 395 h 419"/>
                <a:gd name="T6" fmla="*/ 794 w 794"/>
                <a:gd name="T7" fmla="*/ 17 h 419"/>
                <a:gd name="T8" fmla="*/ 770 w 794"/>
                <a:gd name="T9" fmla="*/ 10 h 419"/>
                <a:gd name="T10" fmla="*/ 787 w 794"/>
                <a:gd name="T11" fmla="*/ 0 h 419"/>
                <a:gd name="T12" fmla="*/ 730 w 794"/>
                <a:gd name="T13" fmla="*/ 50 h 419"/>
                <a:gd name="T14" fmla="*/ 707 w 794"/>
                <a:gd name="T15" fmla="*/ 41 h 419"/>
                <a:gd name="T16" fmla="*/ 723 w 794"/>
                <a:gd name="T17" fmla="*/ 34 h 419"/>
                <a:gd name="T18" fmla="*/ 666 w 794"/>
                <a:gd name="T19" fmla="*/ 83 h 419"/>
                <a:gd name="T20" fmla="*/ 643 w 794"/>
                <a:gd name="T21" fmla="*/ 74 h 419"/>
                <a:gd name="T22" fmla="*/ 657 w 794"/>
                <a:gd name="T23" fmla="*/ 67 h 419"/>
                <a:gd name="T24" fmla="*/ 603 w 794"/>
                <a:gd name="T25" fmla="*/ 116 h 419"/>
                <a:gd name="T26" fmla="*/ 579 w 794"/>
                <a:gd name="T27" fmla="*/ 107 h 419"/>
                <a:gd name="T28" fmla="*/ 593 w 794"/>
                <a:gd name="T29" fmla="*/ 100 h 419"/>
                <a:gd name="T30" fmla="*/ 539 w 794"/>
                <a:gd name="T31" fmla="*/ 147 h 419"/>
                <a:gd name="T32" fmla="*/ 513 w 794"/>
                <a:gd name="T33" fmla="*/ 140 h 419"/>
                <a:gd name="T34" fmla="*/ 529 w 794"/>
                <a:gd name="T35" fmla="*/ 133 h 419"/>
                <a:gd name="T36" fmla="*/ 473 w 794"/>
                <a:gd name="T37" fmla="*/ 180 h 419"/>
                <a:gd name="T38" fmla="*/ 449 w 794"/>
                <a:gd name="T39" fmla="*/ 173 h 419"/>
                <a:gd name="T40" fmla="*/ 466 w 794"/>
                <a:gd name="T41" fmla="*/ 166 h 419"/>
                <a:gd name="T42" fmla="*/ 409 w 794"/>
                <a:gd name="T43" fmla="*/ 213 h 419"/>
                <a:gd name="T44" fmla="*/ 385 w 794"/>
                <a:gd name="T45" fmla="*/ 206 h 419"/>
                <a:gd name="T46" fmla="*/ 402 w 794"/>
                <a:gd name="T47" fmla="*/ 197 h 419"/>
                <a:gd name="T48" fmla="*/ 345 w 794"/>
                <a:gd name="T49" fmla="*/ 246 h 419"/>
                <a:gd name="T50" fmla="*/ 322 w 794"/>
                <a:gd name="T51" fmla="*/ 239 h 419"/>
                <a:gd name="T52" fmla="*/ 338 w 794"/>
                <a:gd name="T53" fmla="*/ 230 h 419"/>
                <a:gd name="T54" fmla="*/ 281 w 794"/>
                <a:gd name="T55" fmla="*/ 279 h 419"/>
                <a:gd name="T56" fmla="*/ 258 w 794"/>
                <a:gd name="T57" fmla="*/ 272 h 419"/>
                <a:gd name="T58" fmla="*/ 274 w 794"/>
                <a:gd name="T59" fmla="*/ 263 h 419"/>
                <a:gd name="T60" fmla="*/ 218 w 794"/>
                <a:gd name="T61" fmla="*/ 312 h 419"/>
                <a:gd name="T62" fmla="*/ 194 w 794"/>
                <a:gd name="T63" fmla="*/ 305 h 419"/>
                <a:gd name="T64" fmla="*/ 211 w 794"/>
                <a:gd name="T65" fmla="*/ 296 h 419"/>
                <a:gd name="T66" fmla="*/ 154 w 794"/>
                <a:gd name="T67" fmla="*/ 345 h 419"/>
                <a:gd name="T68" fmla="*/ 130 w 794"/>
                <a:gd name="T69" fmla="*/ 336 h 419"/>
                <a:gd name="T70" fmla="*/ 144 w 794"/>
                <a:gd name="T71" fmla="*/ 329 h 419"/>
                <a:gd name="T72" fmla="*/ 90 w 794"/>
                <a:gd name="T73" fmla="*/ 378 h 419"/>
                <a:gd name="T74" fmla="*/ 64 w 794"/>
                <a:gd name="T75" fmla="*/ 3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9">
                  <a:moveTo>
                    <a:pt x="17" y="395"/>
                  </a:moveTo>
                  <a:lnTo>
                    <a:pt x="26" y="409"/>
                  </a:lnTo>
                  <a:lnTo>
                    <a:pt x="10" y="419"/>
                  </a:lnTo>
                  <a:lnTo>
                    <a:pt x="0" y="402"/>
                  </a:lnTo>
                  <a:lnTo>
                    <a:pt x="17" y="395"/>
                  </a:lnTo>
                  <a:lnTo>
                    <a:pt x="17" y="395"/>
                  </a:lnTo>
                  <a:close/>
                  <a:moveTo>
                    <a:pt x="787" y="0"/>
                  </a:moveTo>
                  <a:lnTo>
                    <a:pt x="794" y="17"/>
                  </a:lnTo>
                  <a:lnTo>
                    <a:pt x="777" y="24"/>
                  </a:lnTo>
                  <a:lnTo>
                    <a:pt x="770" y="10"/>
                  </a:lnTo>
                  <a:lnTo>
                    <a:pt x="787" y="0"/>
                  </a:lnTo>
                  <a:lnTo>
                    <a:pt x="787" y="0"/>
                  </a:lnTo>
                  <a:close/>
                  <a:moveTo>
                    <a:pt x="723" y="34"/>
                  </a:moveTo>
                  <a:lnTo>
                    <a:pt x="730" y="50"/>
                  </a:lnTo>
                  <a:lnTo>
                    <a:pt x="714" y="57"/>
                  </a:lnTo>
                  <a:lnTo>
                    <a:pt x="707" y="41"/>
                  </a:lnTo>
                  <a:lnTo>
                    <a:pt x="723" y="34"/>
                  </a:lnTo>
                  <a:lnTo>
                    <a:pt x="723" y="34"/>
                  </a:lnTo>
                  <a:close/>
                  <a:moveTo>
                    <a:pt x="657" y="67"/>
                  </a:moveTo>
                  <a:lnTo>
                    <a:pt x="666" y="83"/>
                  </a:lnTo>
                  <a:lnTo>
                    <a:pt x="650" y="90"/>
                  </a:lnTo>
                  <a:lnTo>
                    <a:pt x="643" y="74"/>
                  </a:lnTo>
                  <a:lnTo>
                    <a:pt x="657" y="67"/>
                  </a:lnTo>
                  <a:lnTo>
                    <a:pt x="657" y="67"/>
                  </a:lnTo>
                  <a:close/>
                  <a:moveTo>
                    <a:pt x="593" y="100"/>
                  </a:moveTo>
                  <a:lnTo>
                    <a:pt x="603" y="116"/>
                  </a:lnTo>
                  <a:lnTo>
                    <a:pt x="586" y="123"/>
                  </a:lnTo>
                  <a:lnTo>
                    <a:pt x="579" y="107"/>
                  </a:lnTo>
                  <a:lnTo>
                    <a:pt x="593" y="100"/>
                  </a:lnTo>
                  <a:lnTo>
                    <a:pt x="593" y="100"/>
                  </a:lnTo>
                  <a:close/>
                  <a:moveTo>
                    <a:pt x="529" y="133"/>
                  </a:moveTo>
                  <a:lnTo>
                    <a:pt x="539" y="147"/>
                  </a:lnTo>
                  <a:lnTo>
                    <a:pt x="522" y="156"/>
                  </a:lnTo>
                  <a:lnTo>
                    <a:pt x="513" y="140"/>
                  </a:lnTo>
                  <a:lnTo>
                    <a:pt x="529" y="133"/>
                  </a:lnTo>
                  <a:lnTo>
                    <a:pt x="529" y="133"/>
                  </a:lnTo>
                  <a:close/>
                  <a:moveTo>
                    <a:pt x="466" y="166"/>
                  </a:moveTo>
                  <a:lnTo>
                    <a:pt x="473" y="180"/>
                  </a:lnTo>
                  <a:lnTo>
                    <a:pt x="459" y="189"/>
                  </a:lnTo>
                  <a:lnTo>
                    <a:pt x="449" y="173"/>
                  </a:lnTo>
                  <a:lnTo>
                    <a:pt x="466" y="166"/>
                  </a:lnTo>
                  <a:lnTo>
                    <a:pt x="466" y="166"/>
                  </a:lnTo>
                  <a:close/>
                  <a:moveTo>
                    <a:pt x="402" y="197"/>
                  </a:moveTo>
                  <a:lnTo>
                    <a:pt x="409" y="213"/>
                  </a:lnTo>
                  <a:lnTo>
                    <a:pt x="395" y="223"/>
                  </a:lnTo>
                  <a:lnTo>
                    <a:pt x="385" y="206"/>
                  </a:lnTo>
                  <a:lnTo>
                    <a:pt x="402" y="197"/>
                  </a:lnTo>
                  <a:lnTo>
                    <a:pt x="402" y="197"/>
                  </a:lnTo>
                  <a:close/>
                  <a:moveTo>
                    <a:pt x="338" y="230"/>
                  </a:moveTo>
                  <a:lnTo>
                    <a:pt x="345" y="246"/>
                  </a:lnTo>
                  <a:lnTo>
                    <a:pt x="329" y="256"/>
                  </a:lnTo>
                  <a:lnTo>
                    <a:pt x="322" y="239"/>
                  </a:lnTo>
                  <a:lnTo>
                    <a:pt x="338" y="230"/>
                  </a:lnTo>
                  <a:lnTo>
                    <a:pt x="338" y="230"/>
                  </a:lnTo>
                  <a:close/>
                  <a:moveTo>
                    <a:pt x="274" y="263"/>
                  </a:moveTo>
                  <a:lnTo>
                    <a:pt x="281" y="279"/>
                  </a:lnTo>
                  <a:lnTo>
                    <a:pt x="265" y="286"/>
                  </a:lnTo>
                  <a:lnTo>
                    <a:pt x="258" y="272"/>
                  </a:lnTo>
                  <a:lnTo>
                    <a:pt x="274" y="263"/>
                  </a:lnTo>
                  <a:lnTo>
                    <a:pt x="274" y="263"/>
                  </a:lnTo>
                  <a:close/>
                  <a:moveTo>
                    <a:pt x="211" y="296"/>
                  </a:moveTo>
                  <a:lnTo>
                    <a:pt x="218" y="312"/>
                  </a:lnTo>
                  <a:lnTo>
                    <a:pt x="201" y="319"/>
                  </a:lnTo>
                  <a:lnTo>
                    <a:pt x="194" y="305"/>
                  </a:lnTo>
                  <a:lnTo>
                    <a:pt x="211" y="296"/>
                  </a:lnTo>
                  <a:lnTo>
                    <a:pt x="211" y="296"/>
                  </a:lnTo>
                  <a:close/>
                  <a:moveTo>
                    <a:pt x="144" y="329"/>
                  </a:moveTo>
                  <a:lnTo>
                    <a:pt x="154" y="345"/>
                  </a:lnTo>
                  <a:lnTo>
                    <a:pt x="137" y="352"/>
                  </a:lnTo>
                  <a:lnTo>
                    <a:pt x="130" y="336"/>
                  </a:lnTo>
                  <a:lnTo>
                    <a:pt x="144" y="329"/>
                  </a:lnTo>
                  <a:lnTo>
                    <a:pt x="144" y="329"/>
                  </a:lnTo>
                  <a:close/>
                  <a:moveTo>
                    <a:pt x="81" y="362"/>
                  </a:moveTo>
                  <a:lnTo>
                    <a:pt x="90" y="378"/>
                  </a:lnTo>
                  <a:lnTo>
                    <a:pt x="74" y="386"/>
                  </a:lnTo>
                  <a:lnTo>
                    <a:pt x="64" y="369"/>
                  </a:lnTo>
                  <a:lnTo>
                    <a:pt x="81"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2" name="Freeform 528"/>
            <p:cNvSpPr>
              <a:spLocks noEditPoints="1"/>
            </p:cNvSpPr>
            <p:nvPr/>
          </p:nvSpPr>
          <p:spPr bwMode="auto">
            <a:xfrm>
              <a:off x="4505325" y="2084388"/>
              <a:ext cx="225425" cy="1387475"/>
            </a:xfrm>
            <a:custGeom>
              <a:avLst/>
              <a:gdLst>
                <a:gd name="T0" fmla="*/ 22 w 142"/>
                <a:gd name="T1" fmla="*/ 857 h 874"/>
                <a:gd name="T2" fmla="*/ 0 w 142"/>
                <a:gd name="T3" fmla="*/ 871 h 874"/>
                <a:gd name="T4" fmla="*/ 3 w 142"/>
                <a:gd name="T5" fmla="*/ 855 h 874"/>
                <a:gd name="T6" fmla="*/ 142 w 142"/>
                <a:gd name="T7" fmla="*/ 2 h 874"/>
                <a:gd name="T8" fmla="*/ 123 w 142"/>
                <a:gd name="T9" fmla="*/ 16 h 874"/>
                <a:gd name="T10" fmla="*/ 126 w 142"/>
                <a:gd name="T11" fmla="*/ 0 h 874"/>
                <a:gd name="T12" fmla="*/ 133 w 142"/>
                <a:gd name="T13" fmla="*/ 73 h 874"/>
                <a:gd name="T14" fmla="*/ 112 w 142"/>
                <a:gd name="T15" fmla="*/ 87 h 874"/>
                <a:gd name="T16" fmla="*/ 114 w 142"/>
                <a:gd name="T17" fmla="*/ 71 h 874"/>
                <a:gd name="T18" fmla="*/ 123 w 142"/>
                <a:gd name="T19" fmla="*/ 144 h 874"/>
                <a:gd name="T20" fmla="*/ 102 w 142"/>
                <a:gd name="T21" fmla="*/ 158 h 874"/>
                <a:gd name="T22" fmla="*/ 104 w 142"/>
                <a:gd name="T23" fmla="*/ 142 h 874"/>
                <a:gd name="T24" fmla="*/ 112 w 142"/>
                <a:gd name="T25" fmla="*/ 215 h 874"/>
                <a:gd name="T26" fmla="*/ 93 w 142"/>
                <a:gd name="T27" fmla="*/ 231 h 874"/>
                <a:gd name="T28" fmla="*/ 95 w 142"/>
                <a:gd name="T29" fmla="*/ 212 h 874"/>
                <a:gd name="T30" fmla="*/ 102 w 142"/>
                <a:gd name="T31" fmla="*/ 286 h 874"/>
                <a:gd name="T32" fmla="*/ 83 w 142"/>
                <a:gd name="T33" fmla="*/ 302 h 874"/>
                <a:gd name="T34" fmla="*/ 86 w 142"/>
                <a:gd name="T35" fmla="*/ 283 h 874"/>
                <a:gd name="T36" fmla="*/ 93 w 142"/>
                <a:gd name="T37" fmla="*/ 359 h 874"/>
                <a:gd name="T38" fmla="*/ 71 w 142"/>
                <a:gd name="T39" fmla="*/ 373 h 874"/>
                <a:gd name="T40" fmla="*/ 74 w 142"/>
                <a:gd name="T41" fmla="*/ 354 h 874"/>
                <a:gd name="T42" fmla="*/ 83 w 142"/>
                <a:gd name="T43" fmla="*/ 430 h 874"/>
                <a:gd name="T44" fmla="*/ 62 w 142"/>
                <a:gd name="T45" fmla="*/ 444 h 874"/>
                <a:gd name="T46" fmla="*/ 64 w 142"/>
                <a:gd name="T47" fmla="*/ 427 h 874"/>
                <a:gd name="T48" fmla="*/ 71 w 142"/>
                <a:gd name="T49" fmla="*/ 501 h 874"/>
                <a:gd name="T50" fmla="*/ 52 w 142"/>
                <a:gd name="T51" fmla="*/ 515 h 874"/>
                <a:gd name="T52" fmla="*/ 55 w 142"/>
                <a:gd name="T53" fmla="*/ 498 h 874"/>
                <a:gd name="T54" fmla="*/ 62 w 142"/>
                <a:gd name="T55" fmla="*/ 571 h 874"/>
                <a:gd name="T56" fmla="*/ 41 w 142"/>
                <a:gd name="T57" fmla="*/ 588 h 874"/>
                <a:gd name="T58" fmla="*/ 45 w 142"/>
                <a:gd name="T59" fmla="*/ 569 h 874"/>
                <a:gd name="T60" fmla="*/ 52 w 142"/>
                <a:gd name="T61" fmla="*/ 642 h 874"/>
                <a:gd name="T62" fmla="*/ 31 w 142"/>
                <a:gd name="T63" fmla="*/ 659 h 874"/>
                <a:gd name="T64" fmla="*/ 34 w 142"/>
                <a:gd name="T65" fmla="*/ 640 h 874"/>
                <a:gd name="T66" fmla="*/ 43 w 142"/>
                <a:gd name="T67" fmla="*/ 713 h 874"/>
                <a:gd name="T68" fmla="*/ 22 w 142"/>
                <a:gd name="T69" fmla="*/ 730 h 874"/>
                <a:gd name="T70" fmla="*/ 24 w 142"/>
                <a:gd name="T71" fmla="*/ 711 h 874"/>
                <a:gd name="T72" fmla="*/ 31 w 142"/>
                <a:gd name="T73" fmla="*/ 786 h 874"/>
                <a:gd name="T74" fmla="*/ 12 w 142"/>
                <a:gd name="T75" fmla="*/ 801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874">
                  <a:moveTo>
                    <a:pt x="3" y="855"/>
                  </a:moveTo>
                  <a:lnTo>
                    <a:pt x="22" y="857"/>
                  </a:lnTo>
                  <a:lnTo>
                    <a:pt x="19" y="874"/>
                  </a:lnTo>
                  <a:lnTo>
                    <a:pt x="0" y="871"/>
                  </a:lnTo>
                  <a:lnTo>
                    <a:pt x="3" y="855"/>
                  </a:lnTo>
                  <a:lnTo>
                    <a:pt x="3" y="855"/>
                  </a:lnTo>
                  <a:close/>
                  <a:moveTo>
                    <a:pt x="126" y="0"/>
                  </a:moveTo>
                  <a:lnTo>
                    <a:pt x="142" y="2"/>
                  </a:lnTo>
                  <a:lnTo>
                    <a:pt x="140" y="19"/>
                  </a:lnTo>
                  <a:lnTo>
                    <a:pt x="123" y="16"/>
                  </a:lnTo>
                  <a:lnTo>
                    <a:pt x="126" y="0"/>
                  </a:lnTo>
                  <a:lnTo>
                    <a:pt x="126" y="0"/>
                  </a:lnTo>
                  <a:close/>
                  <a:moveTo>
                    <a:pt x="114" y="71"/>
                  </a:moveTo>
                  <a:lnTo>
                    <a:pt x="133" y="73"/>
                  </a:lnTo>
                  <a:lnTo>
                    <a:pt x="130" y="90"/>
                  </a:lnTo>
                  <a:lnTo>
                    <a:pt x="112" y="87"/>
                  </a:lnTo>
                  <a:lnTo>
                    <a:pt x="114" y="71"/>
                  </a:lnTo>
                  <a:lnTo>
                    <a:pt x="114" y="71"/>
                  </a:lnTo>
                  <a:close/>
                  <a:moveTo>
                    <a:pt x="104" y="142"/>
                  </a:moveTo>
                  <a:lnTo>
                    <a:pt x="123" y="144"/>
                  </a:lnTo>
                  <a:lnTo>
                    <a:pt x="121" y="163"/>
                  </a:lnTo>
                  <a:lnTo>
                    <a:pt x="102" y="158"/>
                  </a:lnTo>
                  <a:lnTo>
                    <a:pt x="104" y="142"/>
                  </a:lnTo>
                  <a:lnTo>
                    <a:pt x="104" y="142"/>
                  </a:lnTo>
                  <a:close/>
                  <a:moveTo>
                    <a:pt x="95" y="212"/>
                  </a:moveTo>
                  <a:lnTo>
                    <a:pt x="112" y="215"/>
                  </a:lnTo>
                  <a:lnTo>
                    <a:pt x="109" y="234"/>
                  </a:lnTo>
                  <a:lnTo>
                    <a:pt x="93" y="231"/>
                  </a:lnTo>
                  <a:lnTo>
                    <a:pt x="95" y="212"/>
                  </a:lnTo>
                  <a:lnTo>
                    <a:pt x="95" y="212"/>
                  </a:lnTo>
                  <a:close/>
                  <a:moveTo>
                    <a:pt x="86" y="283"/>
                  </a:moveTo>
                  <a:lnTo>
                    <a:pt x="102" y="286"/>
                  </a:lnTo>
                  <a:lnTo>
                    <a:pt x="100" y="305"/>
                  </a:lnTo>
                  <a:lnTo>
                    <a:pt x="83" y="302"/>
                  </a:lnTo>
                  <a:lnTo>
                    <a:pt x="86" y="283"/>
                  </a:lnTo>
                  <a:lnTo>
                    <a:pt x="86" y="283"/>
                  </a:lnTo>
                  <a:close/>
                  <a:moveTo>
                    <a:pt x="74" y="354"/>
                  </a:moveTo>
                  <a:lnTo>
                    <a:pt x="93" y="359"/>
                  </a:lnTo>
                  <a:lnTo>
                    <a:pt x="90" y="375"/>
                  </a:lnTo>
                  <a:lnTo>
                    <a:pt x="71" y="373"/>
                  </a:lnTo>
                  <a:lnTo>
                    <a:pt x="74" y="354"/>
                  </a:lnTo>
                  <a:lnTo>
                    <a:pt x="74" y="354"/>
                  </a:lnTo>
                  <a:close/>
                  <a:moveTo>
                    <a:pt x="64" y="427"/>
                  </a:moveTo>
                  <a:lnTo>
                    <a:pt x="83" y="430"/>
                  </a:lnTo>
                  <a:lnTo>
                    <a:pt x="81" y="446"/>
                  </a:lnTo>
                  <a:lnTo>
                    <a:pt x="62" y="444"/>
                  </a:lnTo>
                  <a:lnTo>
                    <a:pt x="64" y="427"/>
                  </a:lnTo>
                  <a:lnTo>
                    <a:pt x="64" y="427"/>
                  </a:lnTo>
                  <a:close/>
                  <a:moveTo>
                    <a:pt x="55" y="498"/>
                  </a:moveTo>
                  <a:lnTo>
                    <a:pt x="71" y="501"/>
                  </a:lnTo>
                  <a:lnTo>
                    <a:pt x="69" y="517"/>
                  </a:lnTo>
                  <a:lnTo>
                    <a:pt x="52" y="515"/>
                  </a:lnTo>
                  <a:lnTo>
                    <a:pt x="55" y="498"/>
                  </a:lnTo>
                  <a:lnTo>
                    <a:pt x="55" y="498"/>
                  </a:lnTo>
                  <a:close/>
                  <a:moveTo>
                    <a:pt x="45" y="569"/>
                  </a:moveTo>
                  <a:lnTo>
                    <a:pt x="62" y="571"/>
                  </a:lnTo>
                  <a:lnTo>
                    <a:pt x="60" y="590"/>
                  </a:lnTo>
                  <a:lnTo>
                    <a:pt x="41" y="588"/>
                  </a:lnTo>
                  <a:lnTo>
                    <a:pt x="45" y="569"/>
                  </a:lnTo>
                  <a:lnTo>
                    <a:pt x="45" y="569"/>
                  </a:lnTo>
                  <a:close/>
                  <a:moveTo>
                    <a:pt x="34" y="640"/>
                  </a:moveTo>
                  <a:lnTo>
                    <a:pt x="52" y="642"/>
                  </a:lnTo>
                  <a:lnTo>
                    <a:pt x="50" y="661"/>
                  </a:lnTo>
                  <a:lnTo>
                    <a:pt x="31" y="659"/>
                  </a:lnTo>
                  <a:lnTo>
                    <a:pt x="34" y="640"/>
                  </a:lnTo>
                  <a:lnTo>
                    <a:pt x="34" y="640"/>
                  </a:lnTo>
                  <a:close/>
                  <a:moveTo>
                    <a:pt x="24" y="711"/>
                  </a:moveTo>
                  <a:lnTo>
                    <a:pt x="43" y="713"/>
                  </a:lnTo>
                  <a:lnTo>
                    <a:pt x="38" y="732"/>
                  </a:lnTo>
                  <a:lnTo>
                    <a:pt x="22" y="730"/>
                  </a:lnTo>
                  <a:lnTo>
                    <a:pt x="24" y="711"/>
                  </a:lnTo>
                  <a:lnTo>
                    <a:pt x="24" y="711"/>
                  </a:lnTo>
                  <a:close/>
                  <a:moveTo>
                    <a:pt x="15" y="784"/>
                  </a:moveTo>
                  <a:lnTo>
                    <a:pt x="31" y="786"/>
                  </a:lnTo>
                  <a:lnTo>
                    <a:pt x="29" y="803"/>
                  </a:lnTo>
                  <a:lnTo>
                    <a:pt x="12" y="801"/>
                  </a:lnTo>
                  <a:lnTo>
                    <a:pt x="15" y="7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3" name="Freeform 529"/>
            <p:cNvSpPr>
              <a:spLocks noEditPoints="1"/>
            </p:cNvSpPr>
            <p:nvPr/>
          </p:nvSpPr>
          <p:spPr bwMode="auto">
            <a:xfrm>
              <a:off x="4487863" y="1093788"/>
              <a:ext cx="209550" cy="577850"/>
            </a:xfrm>
            <a:custGeom>
              <a:avLst/>
              <a:gdLst>
                <a:gd name="T0" fmla="*/ 21 w 132"/>
                <a:gd name="T1" fmla="*/ 17 h 364"/>
                <a:gd name="T2" fmla="*/ 4 w 132"/>
                <a:gd name="T3" fmla="*/ 21 h 364"/>
                <a:gd name="T4" fmla="*/ 0 w 132"/>
                <a:gd name="T5" fmla="*/ 5 h 364"/>
                <a:gd name="T6" fmla="*/ 16 w 132"/>
                <a:gd name="T7" fmla="*/ 0 h 364"/>
                <a:gd name="T8" fmla="*/ 21 w 132"/>
                <a:gd name="T9" fmla="*/ 17 h 364"/>
                <a:gd name="T10" fmla="*/ 21 w 132"/>
                <a:gd name="T11" fmla="*/ 17 h 364"/>
                <a:gd name="T12" fmla="*/ 132 w 132"/>
                <a:gd name="T13" fmla="*/ 359 h 364"/>
                <a:gd name="T14" fmla="*/ 115 w 132"/>
                <a:gd name="T15" fmla="*/ 364 h 364"/>
                <a:gd name="T16" fmla="*/ 108 w 132"/>
                <a:gd name="T17" fmla="*/ 347 h 364"/>
                <a:gd name="T18" fmla="*/ 127 w 132"/>
                <a:gd name="T19" fmla="*/ 343 h 364"/>
                <a:gd name="T20" fmla="*/ 132 w 132"/>
                <a:gd name="T21" fmla="*/ 359 h 364"/>
                <a:gd name="T22" fmla="*/ 132 w 132"/>
                <a:gd name="T23" fmla="*/ 359 h 364"/>
                <a:gd name="T24" fmla="*/ 111 w 132"/>
                <a:gd name="T25" fmla="*/ 291 h 364"/>
                <a:gd name="T26" fmla="*/ 92 w 132"/>
                <a:gd name="T27" fmla="*/ 295 h 364"/>
                <a:gd name="T28" fmla="*/ 87 w 132"/>
                <a:gd name="T29" fmla="*/ 279 h 364"/>
                <a:gd name="T30" fmla="*/ 104 w 132"/>
                <a:gd name="T31" fmla="*/ 274 h 364"/>
                <a:gd name="T32" fmla="*/ 111 w 132"/>
                <a:gd name="T33" fmla="*/ 291 h 364"/>
                <a:gd name="T34" fmla="*/ 111 w 132"/>
                <a:gd name="T35" fmla="*/ 291 h 364"/>
                <a:gd name="T36" fmla="*/ 87 w 132"/>
                <a:gd name="T37" fmla="*/ 222 h 364"/>
                <a:gd name="T38" fmla="*/ 71 w 132"/>
                <a:gd name="T39" fmla="*/ 227 h 364"/>
                <a:gd name="T40" fmla="*/ 66 w 132"/>
                <a:gd name="T41" fmla="*/ 210 h 364"/>
                <a:gd name="T42" fmla="*/ 82 w 132"/>
                <a:gd name="T43" fmla="*/ 206 h 364"/>
                <a:gd name="T44" fmla="*/ 87 w 132"/>
                <a:gd name="T45" fmla="*/ 222 h 364"/>
                <a:gd name="T46" fmla="*/ 87 w 132"/>
                <a:gd name="T47" fmla="*/ 222 h 364"/>
                <a:gd name="T48" fmla="*/ 66 w 132"/>
                <a:gd name="T49" fmla="*/ 154 h 364"/>
                <a:gd name="T50" fmla="*/ 49 w 132"/>
                <a:gd name="T51" fmla="*/ 158 h 364"/>
                <a:gd name="T52" fmla="*/ 42 w 132"/>
                <a:gd name="T53" fmla="*/ 142 h 364"/>
                <a:gd name="T54" fmla="*/ 61 w 132"/>
                <a:gd name="T55" fmla="*/ 137 h 364"/>
                <a:gd name="T56" fmla="*/ 66 w 132"/>
                <a:gd name="T57" fmla="*/ 154 h 364"/>
                <a:gd name="T58" fmla="*/ 66 w 132"/>
                <a:gd name="T59" fmla="*/ 154 h 364"/>
                <a:gd name="T60" fmla="*/ 45 w 132"/>
                <a:gd name="T61" fmla="*/ 85 h 364"/>
                <a:gd name="T62" fmla="*/ 26 w 132"/>
                <a:gd name="T63" fmla="*/ 90 h 364"/>
                <a:gd name="T64" fmla="*/ 21 w 132"/>
                <a:gd name="T65" fmla="*/ 73 h 364"/>
                <a:gd name="T66" fmla="*/ 37 w 132"/>
                <a:gd name="T67" fmla="*/ 69 h 364"/>
                <a:gd name="T68" fmla="*/ 45 w 132"/>
                <a:gd name="T69" fmla="*/ 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364">
                  <a:moveTo>
                    <a:pt x="21" y="17"/>
                  </a:moveTo>
                  <a:lnTo>
                    <a:pt x="4" y="21"/>
                  </a:lnTo>
                  <a:lnTo>
                    <a:pt x="0" y="5"/>
                  </a:lnTo>
                  <a:lnTo>
                    <a:pt x="16" y="0"/>
                  </a:lnTo>
                  <a:lnTo>
                    <a:pt x="21" y="17"/>
                  </a:lnTo>
                  <a:lnTo>
                    <a:pt x="21" y="17"/>
                  </a:lnTo>
                  <a:close/>
                  <a:moveTo>
                    <a:pt x="132" y="359"/>
                  </a:moveTo>
                  <a:lnTo>
                    <a:pt x="115" y="364"/>
                  </a:lnTo>
                  <a:lnTo>
                    <a:pt x="108" y="347"/>
                  </a:lnTo>
                  <a:lnTo>
                    <a:pt x="127" y="343"/>
                  </a:lnTo>
                  <a:lnTo>
                    <a:pt x="132" y="359"/>
                  </a:lnTo>
                  <a:lnTo>
                    <a:pt x="132" y="359"/>
                  </a:lnTo>
                  <a:close/>
                  <a:moveTo>
                    <a:pt x="111" y="291"/>
                  </a:moveTo>
                  <a:lnTo>
                    <a:pt x="92" y="295"/>
                  </a:lnTo>
                  <a:lnTo>
                    <a:pt x="87" y="279"/>
                  </a:lnTo>
                  <a:lnTo>
                    <a:pt x="104" y="274"/>
                  </a:lnTo>
                  <a:lnTo>
                    <a:pt x="111" y="291"/>
                  </a:lnTo>
                  <a:lnTo>
                    <a:pt x="111" y="291"/>
                  </a:lnTo>
                  <a:close/>
                  <a:moveTo>
                    <a:pt x="87" y="222"/>
                  </a:moveTo>
                  <a:lnTo>
                    <a:pt x="71" y="227"/>
                  </a:lnTo>
                  <a:lnTo>
                    <a:pt x="66" y="210"/>
                  </a:lnTo>
                  <a:lnTo>
                    <a:pt x="82" y="206"/>
                  </a:lnTo>
                  <a:lnTo>
                    <a:pt x="87" y="222"/>
                  </a:lnTo>
                  <a:lnTo>
                    <a:pt x="87" y="222"/>
                  </a:lnTo>
                  <a:close/>
                  <a:moveTo>
                    <a:pt x="66" y="154"/>
                  </a:moveTo>
                  <a:lnTo>
                    <a:pt x="49" y="158"/>
                  </a:lnTo>
                  <a:lnTo>
                    <a:pt x="42" y="142"/>
                  </a:lnTo>
                  <a:lnTo>
                    <a:pt x="61" y="137"/>
                  </a:lnTo>
                  <a:lnTo>
                    <a:pt x="66" y="154"/>
                  </a:lnTo>
                  <a:lnTo>
                    <a:pt x="66" y="154"/>
                  </a:lnTo>
                  <a:close/>
                  <a:moveTo>
                    <a:pt x="45" y="85"/>
                  </a:moveTo>
                  <a:lnTo>
                    <a:pt x="26" y="90"/>
                  </a:lnTo>
                  <a:lnTo>
                    <a:pt x="21" y="73"/>
                  </a:lnTo>
                  <a:lnTo>
                    <a:pt x="37" y="69"/>
                  </a:lnTo>
                  <a:lnTo>
                    <a:pt x="45"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4" name="Freeform 530"/>
            <p:cNvSpPr>
              <a:spLocks noEditPoints="1"/>
            </p:cNvSpPr>
            <p:nvPr/>
          </p:nvSpPr>
          <p:spPr bwMode="auto">
            <a:xfrm>
              <a:off x="2489200" y="2597150"/>
              <a:ext cx="831850" cy="698500"/>
            </a:xfrm>
            <a:custGeom>
              <a:avLst/>
              <a:gdLst>
                <a:gd name="T0" fmla="*/ 510 w 524"/>
                <a:gd name="T1" fmla="*/ 24 h 440"/>
                <a:gd name="T2" fmla="*/ 498 w 524"/>
                <a:gd name="T3" fmla="*/ 12 h 440"/>
                <a:gd name="T4" fmla="*/ 512 w 524"/>
                <a:gd name="T5" fmla="*/ 0 h 440"/>
                <a:gd name="T6" fmla="*/ 524 w 524"/>
                <a:gd name="T7" fmla="*/ 15 h 440"/>
                <a:gd name="T8" fmla="*/ 510 w 524"/>
                <a:gd name="T9" fmla="*/ 24 h 440"/>
                <a:gd name="T10" fmla="*/ 510 w 524"/>
                <a:gd name="T11" fmla="*/ 24 h 440"/>
                <a:gd name="T12" fmla="*/ 12 w 524"/>
                <a:gd name="T13" fmla="*/ 440 h 440"/>
                <a:gd name="T14" fmla="*/ 0 w 524"/>
                <a:gd name="T15" fmla="*/ 426 h 440"/>
                <a:gd name="T16" fmla="*/ 14 w 524"/>
                <a:gd name="T17" fmla="*/ 414 h 440"/>
                <a:gd name="T18" fmla="*/ 26 w 524"/>
                <a:gd name="T19" fmla="*/ 428 h 440"/>
                <a:gd name="T20" fmla="*/ 12 w 524"/>
                <a:gd name="T21" fmla="*/ 440 h 440"/>
                <a:gd name="T22" fmla="*/ 12 w 524"/>
                <a:gd name="T23" fmla="*/ 440 h 440"/>
                <a:gd name="T24" fmla="*/ 66 w 524"/>
                <a:gd name="T25" fmla="*/ 393 h 440"/>
                <a:gd name="T26" fmla="*/ 54 w 524"/>
                <a:gd name="T27" fmla="*/ 378 h 440"/>
                <a:gd name="T28" fmla="*/ 68 w 524"/>
                <a:gd name="T29" fmla="*/ 369 h 440"/>
                <a:gd name="T30" fmla="*/ 80 w 524"/>
                <a:gd name="T31" fmla="*/ 381 h 440"/>
                <a:gd name="T32" fmla="*/ 66 w 524"/>
                <a:gd name="T33" fmla="*/ 393 h 440"/>
                <a:gd name="T34" fmla="*/ 66 w 524"/>
                <a:gd name="T35" fmla="*/ 393 h 440"/>
                <a:gd name="T36" fmla="*/ 123 w 524"/>
                <a:gd name="T37" fmla="*/ 348 h 440"/>
                <a:gd name="T38" fmla="*/ 111 w 524"/>
                <a:gd name="T39" fmla="*/ 333 h 440"/>
                <a:gd name="T40" fmla="*/ 125 w 524"/>
                <a:gd name="T41" fmla="*/ 322 h 440"/>
                <a:gd name="T42" fmla="*/ 134 w 524"/>
                <a:gd name="T43" fmla="*/ 336 h 440"/>
                <a:gd name="T44" fmla="*/ 123 w 524"/>
                <a:gd name="T45" fmla="*/ 348 h 440"/>
                <a:gd name="T46" fmla="*/ 123 w 524"/>
                <a:gd name="T47" fmla="*/ 348 h 440"/>
                <a:gd name="T48" fmla="*/ 177 w 524"/>
                <a:gd name="T49" fmla="*/ 300 h 440"/>
                <a:gd name="T50" fmla="*/ 165 w 524"/>
                <a:gd name="T51" fmla="*/ 286 h 440"/>
                <a:gd name="T52" fmla="*/ 179 w 524"/>
                <a:gd name="T53" fmla="*/ 277 h 440"/>
                <a:gd name="T54" fmla="*/ 191 w 524"/>
                <a:gd name="T55" fmla="*/ 289 h 440"/>
                <a:gd name="T56" fmla="*/ 177 w 524"/>
                <a:gd name="T57" fmla="*/ 300 h 440"/>
                <a:gd name="T58" fmla="*/ 177 w 524"/>
                <a:gd name="T59" fmla="*/ 300 h 440"/>
                <a:gd name="T60" fmla="*/ 231 w 524"/>
                <a:gd name="T61" fmla="*/ 256 h 440"/>
                <a:gd name="T62" fmla="*/ 222 w 524"/>
                <a:gd name="T63" fmla="*/ 241 h 440"/>
                <a:gd name="T64" fmla="*/ 234 w 524"/>
                <a:gd name="T65" fmla="*/ 230 h 440"/>
                <a:gd name="T66" fmla="*/ 245 w 524"/>
                <a:gd name="T67" fmla="*/ 244 h 440"/>
                <a:gd name="T68" fmla="*/ 231 w 524"/>
                <a:gd name="T69" fmla="*/ 256 h 440"/>
                <a:gd name="T70" fmla="*/ 231 w 524"/>
                <a:gd name="T71" fmla="*/ 256 h 440"/>
                <a:gd name="T72" fmla="*/ 288 w 524"/>
                <a:gd name="T73" fmla="*/ 208 h 440"/>
                <a:gd name="T74" fmla="*/ 276 w 524"/>
                <a:gd name="T75" fmla="*/ 194 h 440"/>
                <a:gd name="T76" fmla="*/ 290 w 524"/>
                <a:gd name="T77" fmla="*/ 185 h 440"/>
                <a:gd name="T78" fmla="*/ 302 w 524"/>
                <a:gd name="T79" fmla="*/ 196 h 440"/>
                <a:gd name="T80" fmla="*/ 288 w 524"/>
                <a:gd name="T81" fmla="*/ 208 h 440"/>
                <a:gd name="T82" fmla="*/ 288 w 524"/>
                <a:gd name="T83" fmla="*/ 208 h 440"/>
                <a:gd name="T84" fmla="*/ 342 w 524"/>
                <a:gd name="T85" fmla="*/ 163 h 440"/>
                <a:gd name="T86" fmla="*/ 330 w 524"/>
                <a:gd name="T87" fmla="*/ 149 h 440"/>
                <a:gd name="T88" fmla="*/ 345 w 524"/>
                <a:gd name="T89" fmla="*/ 137 h 440"/>
                <a:gd name="T90" fmla="*/ 356 w 524"/>
                <a:gd name="T91" fmla="*/ 152 h 440"/>
                <a:gd name="T92" fmla="*/ 342 w 524"/>
                <a:gd name="T93" fmla="*/ 163 h 440"/>
                <a:gd name="T94" fmla="*/ 342 w 524"/>
                <a:gd name="T95" fmla="*/ 163 h 440"/>
                <a:gd name="T96" fmla="*/ 399 w 524"/>
                <a:gd name="T97" fmla="*/ 116 h 440"/>
                <a:gd name="T98" fmla="*/ 387 w 524"/>
                <a:gd name="T99" fmla="*/ 102 h 440"/>
                <a:gd name="T100" fmla="*/ 401 w 524"/>
                <a:gd name="T101" fmla="*/ 93 h 440"/>
                <a:gd name="T102" fmla="*/ 413 w 524"/>
                <a:gd name="T103" fmla="*/ 104 h 440"/>
                <a:gd name="T104" fmla="*/ 399 w 524"/>
                <a:gd name="T105" fmla="*/ 116 h 440"/>
                <a:gd name="T106" fmla="*/ 399 w 524"/>
                <a:gd name="T107" fmla="*/ 116 h 440"/>
                <a:gd name="T108" fmla="*/ 453 w 524"/>
                <a:gd name="T109" fmla="*/ 71 h 440"/>
                <a:gd name="T110" fmla="*/ 441 w 524"/>
                <a:gd name="T111" fmla="*/ 57 h 440"/>
                <a:gd name="T112" fmla="*/ 456 w 524"/>
                <a:gd name="T113" fmla="*/ 45 h 440"/>
                <a:gd name="T114" fmla="*/ 467 w 524"/>
                <a:gd name="T115" fmla="*/ 59 h 440"/>
                <a:gd name="T116" fmla="*/ 453 w 524"/>
                <a:gd name="T117" fmla="*/ 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440">
                  <a:moveTo>
                    <a:pt x="510" y="24"/>
                  </a:moveTo>
                  <a:lnTo>
                    <a:pt x="498" y="12"/>
                  </a:lnTo>
                  <a:lnTo>
                    <a:pt x="512" y="0"/>
                  </a:lnTo>
                  <a:lnTo>
                    <a:pt x="524" y="15"/>
                  </a:lnTo>
                  <a:lnTo>
                    <a:pt x="510" y="24"/>
                  </a:lnTo>
                  <a:lnTo>
                    <a:pt x="510" y="24"/>
                  </a:lnTo>
                  <a:close/>
                  <a:moveTo>
                    <a:pt x="12" y="440"/>
                  </a:moveTo>
                  <a:lnTo>
                    <a:pt x="0" y="426"/>
                  </a:lnTo>
                  <a:lnTo>
                    <a:pt x="14" y="414"/>
                  </a:lnTo>
                  <a:lnTo>
                    <a:pt x="26" y="428"/>
                  </a:lnTo>
                  <a:lnTo>
                    <a:pt x="12" y="440"/>
                  </a:lnTo>
                  <a:lnTo>
                    <a:pt x="12" y="440"/>
                  </a:lnTo>
                  <a:close/>
                  <a:moveTo>
                    <a:pt x="66" y="393"/>
                  </a:moveTo>
                  <a:lnTo>
                    <a:pt x="54" y="378"/>
                  </a:lnTo>
                  <a:lnTo>
                    <a:pt x="68" y="369"/>
                  </a:lnTo>
                  <a:lnTo>
                    <a:pt x="80" y="381"/>
                  </a:lnTo>
                  <a:lnTo>
                    <a:pt x="66" y="393"/>
                  </a:lnTo>
                  <a:lnTo>
                    <a:pt x="66" y="393"/>
                  </a:lnTo>
                  <a:close/>
                  <a:moveTo>
                    <a:pt x="123" y="348"/>
                  </a:moveTo>
                  <a:lnTo>
                    <a:pt x="111" y="333"/>
                  </a:lnTo>
                  <a:lnTo>
                    <a:pt x="125" y="322"/>
                  </a:lnTo>
                  <a:lnTo>
                    <a:pt x="134" y="336"/>
                  </a:lnTo>
                  <a:lnTo>
                    <a:pt x="123" y="348"/>
                  </a:lnTo>
                  <a:lnTo>
                    <a:pt x="123" y="348"/>
                  </a:lnTo>
                  <a:close/>
                  <a:moveTo>
                    <a:pt x="177" y="300"/>
                  </a:moveTo>
                  <a:lnTo>
                    <a:pt x="165" y="286"/>
                  </a:lnTo>
                  <a:lnTo>
                    <a:pt x="179" y="277"/>
                  </a:lnTo>
                  <a:lnTo>
                    <a:pt x="191" y="289"/>
                  </a:lnTo>
                  <a:lnTo>
                    <a:pt x="177" y="300"/>
                  </a:lnTo>
                  <a:lnTo>
                    <a:pt x="177" y="300"/>
                  </a:lnTo>
                  <a:close/>
                  <a:moveTo>
                    <a:pt x="231" y="256"/>
                  </a:moveTo>
                  <a:lnTo>
                    <a:pt x="222" y="241"/>
                  </a:lnTo>
                  <a:lnTo>
                    <a:pt x="234" y="230"/>
                  </a:lnTo>
                  <a:lnTo>
                    <a:pt x="245" y="244"/>
                  </a:lnTo>
                  <a:lnTo>
                    <a:pt x="231" y="256"/>
                  </a:lnTo>
                  <a:lnTo>
                    <a:pt x="231" y="256"/>
                  </a:lnTo>
                  <a:close/>
                  <a:moveTo>
                    <a:pt x="288" y="208"/>
                  </a:moveTo>
                  <a:lnTo>
                    <a:pt x="276" y="194"/>
                  </a:lnTo>
                  <a:lnTo>
                    <a:pt x="290" y="185"/>
                  </a:lnTo>
                  <a:lnTo>
                    <a:pt x="302" y="196"/>
                  </a:lnTo>
                  <a:lnTo>
                    <a:pt x="288" y="208"/>
                  </a:lnTo>
                  <a:lnTo>
                    <a:pt x="288" y="208"/>
                  </a:lnTo>
                  <a:close/>
                  <a:moveTo>
                    <a:pt x="342" y="163"/>
                  </a:moveTo>
                  <a:lnTo>
                    <a:pt x="330" y="149"/>
                  </a:lnTo>
                  <a:lnTo>
                    <a:pt x="345" y="137"/>
                  </a:lnTo>
                  <a:lnTo>
                    <a:pt x="356" y="152"/>
                  </a:lnTo>
                  <a:lnTo>
                    <a:pt x="342" y="163"/>
                  </a:lnTo>
                  <a:lnTo>
                    <a:pt x="342" y="163"/>
                  </a:lnTo>
                  <a:close/>
                  <a:moveTo>
                    <a:pt x="399" y="116"/>
                  </a:moveTo>
                  <a:lnTo>
                    <a:pt x="387" y="102"/>
                  </a:lnTo>
                  <a:lnTo>
                    <a:pt x="401" y="93"/>
                  </a:lnTo>
                  <a:lnTo>
                    <a:pt x="413" y="104"/>
                  </a:lnTo>
                  <a:lnTo>
                    <a:pt x="399" y="116"/>
                  </a:lnTo>
                  <a:lnTo>
                    <a:pt x="399" y="116"/>
                  </a:lnTo>
                  <a:close/>
                  <a:moveTo>
                    <a:pt x="453" y="71"/>
                  </a:moveTo>
                  <a:lnTo>
                    <a:pt x="441" y="57"/>
                  </a:lnTo>
                  <a:lnTo>
                    <a:pt x="456" y="45"/>
                  </a:lnTo>
                  <a:lnTo>
                    <a:pt x="467" y="59"/>
                  </a:lnTo>
                  <a:lnTo>
                    <a:pt x="453"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5" name="Freeform 531"/>
            <p:cNvSpPr>
              <a:spLocks noEditPoints="1"/>
            </p:cNvSpPr>
            <p:nvPr/>
          </p:nvSpPr>
          <p:spPr bwMode="auto">
            <a:xfrm>
              <a:off x="7599363" y="3284538"/>
              <a:ext cx="1090613" cy="479425"/>
            </a:xfrm>
            <a:custGeom>
              <a:avLst/>
              <a:gdLst>
                <a:gd name="T0" fmla="*/ 17 w 687"/>
                <a:gd name="T1" fmla="*/ 23 h 302"/>
                <a:gd name="T2" fmla="*/ 7 w 687"/>
                <a:gd name="T3" fmla="*/ 0 h 302"/>
                <a:gd name="T4" fmla="*/ 24 w 687"/>
                <a:gd name="T5" fmla="*/ 7 h 302"/>
                <a:gd name="T6" fmla="*/ 680 w 687"/>
                <a:gd name="T7" fmla="*/ 302 h 302"/>
                <a:gd name="T8" fmla="*/ 671 w 687"/>
                <a:gd name="T9" fmla="*/ 278 h 302"/>
                <a:gd name="T10" fmla="*/ 687 w 687"/>
                <a:gd name="T11" fmla="*/ 286 h 302"/>
                <a:gd name="T12" fmla="*/ 614 w 687"/>
                <a:gd name="T13" fmla="*/ 274 h 302"/>
                <a:gd name="T14" fmla="*/ 605 w 687"/>
                <a:gd name="T15" fmla="*/ 250 h 302"/>
                <a:gd name="T16" fmla="*/ 621 w 687"/>
                <a:gd name="T17" fmla="*/ 257 h 302"/>
                <a:gd name="T18" fmla="*/ 548 w 687"/>
                <a:gd name="T19" fmla="*/ 245 h 302"/>
                <a:gd name="T20" fmla="*/ 539 w 687"/>
                <a:gd name="T21" fmla="*/ 222 h 302"/>
                <a:gd name="T22" fmla="*/ 555 w 687"/>
                <a:gd name="T23" fmla="*/ 229 h 302"/>
                <a:gd name="T24" fmla="*/ 482 w 687"/>
                <a:gd name="T25" fmla="*/ 217 h 302"/>
                <a:gd name="T26" fmla="*/ 473 w 687"/>
                <a:gd name="T27" fmla="*/ 193 h 302"/>
                <a:gd name="T28" fmla="*/ 489 w 687"/>
                <a:gd name="T29" fmla="*/ 200 h 302"/>
                <a:gd name="T30" fmla="*/ 416 w 687"/>
                <a:gd name="T31" fmla="*/ 191 h 302"/>
                <a:gd name="T32" fmla="*/ 406 w 687"/>
                <a:gd name="T33" fmla="*/ 167 h 302"/>
                <a:gd name="T34" fmla="*/ 423 w 687"/>
                <a:gd name="T35" fmla="*/ 174 h 302"/>
                <a:gd name="T36" fmla="*/ 350 w 687"/>
                <a:gd name="T37" fmla="*/ 163 h 302"/>
                <a:gd name="T38" fmla="*/ 340 w 687"/>
                <a:gd name="T39" fmla="*/ 139 h 302"/>
                <a:gd name="T40" fmla="*/ 357 w 687"/>
                <a:gd name="T41" fmla="*/ 146 h 302"/>
                <a:gd name="T42" fmla="*/ 284 w 687"/>
                <a:gd name="T43" fmla="*/ 134 h 302"/>
                <a:gd name="T44" fmla="*/ 274 w 687"/>
                <a:gd name="T45" fmla="*/ 111 h 302"/>
                <a:gd name="T46" fmla="*/ 291 w 687"/>
                <a:gd name="T47" fmla="*/ 118 h 302"/>
                <a:gd name="T48" fmla="*/ 217 w 687"/>
                <a:gd name="T49" fmla="*/ 106 h 302"/>
                <a:gd name="T50" fmla="*/ 208 w 687"/>
                <a:gd name="T51" fmla="*/ 82 h 302"/>
                <a:gd name="T52" fmla="*/ 225 w 687"/>
                <a:gd name="T53" fmla="*/ 89 h 302"/>
                <a:gd name="T54" fmla="*/ 149 w 687"/>
                <a:gd name="T55" fmla="*/ 78 h 302"/>
                <a:gd name="T56" fmla="*/ 139 w 687"/>
                <a:gd name="T57" fmla="*/ 54 h 302"/>
                <a:gd name="T58" fmla="*/ 156 w 687"/>
                <a:gd name="T59" fmla="*/ 61 h 302"/>
                <a:gd name="T60" fmla="*/ 83 w 687"/>
                <a:gd name="T61" fmla="*/ 52 h 302"/>
                <a:gd name="T62" fmla="*/ 73 w 687"/>
                <a:gd name="T63" fmla="*/ 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7" h="302">
                  <a:moveTo>
                    <a:pt x="24" y="7"/>
                  </a:moveTo>
                  <a:lnTo>
                    <a:pt x="17" y="23"/>
                  </a:lnTo>
                  <a:lnTo>
                    <a:pt x="0" y="16"/>
                  </a:lnTo>
                  <a:lnTo>
                    <a:pt x="7" y="0"/>
                  </a:lnTo>
                  <a:lnTo>
                    <a:pt x="24" y="7"/>
                  </a:lnTo>
                  <a:lnTo>
                    <a:pt x="24" y="7"/>
                  </a:lnTo>
                  <a:close/>
                  <a:moveTo>
                    <a:pt x="687" y="286"/>
                  </a:moveTo>
                  <a:lnTo>
                    <a:pt x="680" y="302"/>
                  </a:lnTo>
                  <a:lnTo>
                    <a:pt x="664" y="295"/>
                  </a:lnTo>
                  <a:lnTo>
                    <a:pt x="671" y="278"/>
                  </a:lnTo>
                  <a:lnTo>
                    <a:pt x="687" y="286"/>
                  </a:lnTo>
                  <a:lnTo>
                    <a:pt x="687" y="286"/>
                  </a:lnTo>
                  <a:close/>
                  <a:moveTo>
                    <a:pt x="621" y="257"/>
                  </a:moveTo>
                  <a:lnTo>
                    <a:pt x="614" y="274"/>
                  </a:lnTo>
                  <a:lnTo>
                    <a:pt x="598" y="267"/>
                  </a:lnTo>
                  <a:lnTo>
                    <a:pt x="605" y="250"/>
                  </a:lnTo>
                  <a:lnTo>
                    <a:pt x="621" y="257"/>
                  </a:lnTo>
                  <a:lnTo>
                    <a:pt x="621" y="257"/>
                  </a:lnTo>
                  <a:close/>
                  <a:moveTo>
                    <a:pt x="555" y="229"/>
                  </a:moveTo>
                  <a:lnTo>
                    <a:pt x="548" y="245"/>
                  </a:lnTo>
                  <a:lnTo>
                    <a:pt x="532" y="238"/>
                  </a:lnTo>
                  <a:lnTo>
                    <a:pt x="539" y="222"/>
                  </a:lnTo>
                  <a:lnTo>
                    <a:pt x="555" y="229"/>
                  </a:lnTo>
                  <a:lnTo>
                    <a:pt x="555" y="229"/>
                  </a:lnTo>
                  <a:close/>
                  <a:moveTo>
                    <a:pt x="489" y="200"/>
                  </a:moveTo>
                  <a:lnTo>
                    <a:pt x="482" y="217"/>
                  </a:lnTo>
                  <a:lnTo>
                    <a:pt x="465" y="212"/>
                  </a:lnTo>
                  <a:lnTo>
                    <a:pt x="473" y="193"/>
                  </a:lnTo>
                  <a:lnTo>
                    <a:pt x="489" y="200"/>
                  </a:lnTo>
                  <a:lnTo>
                    <a:pt x="489" y="200"/>
                  </a:lnTo>
                  <a:close/>
                  <a:moveTo>
                    <a:pt x="423" y="174"/>
                  </a:moveTo>
                  <a:lnTo>
                    <a:pt x="416" y="191"/>
                  </a:lnTo>
                  <a:lnTo>
                    <a:pt x="399" y="184"/>
                  </a:lnTo>
                  <a:lnTo>
                    <a:pt x="406" y="167"/>
                  </a:lnTo>
                  <a:lnTo>
                    <a:pt x="423" y="174"/>
                  </a:lnTo>
                  <a:lnTo>
                    <a:pt x="423" y="174"/>
                  </a:lnTo>
                  <a:close/>
                  <a:moveTo>
                    <a:pt x="357" y="146"/>
                  </a:moveTo>
                  <a:lnTo>
                    <a:pt x="350" y="163"/>
                  </a:lnTo>
                  <a:lnTo>
                    <a:pt x="333" y="156"/>
                  </a:lnTo>
                  <a:lnTo>
                    <a:pt x="340" y="139"/>
                  </a:lnTo>
                  <a:lnTo>
                    <a:pt x="357" y="146"/>
                  </a:lnTo>
                  <a:lnTo>
                    <a:pt x="357" y="146"/>
                  </a:lnTo>
                  <a:close/>
                  <a:moveTo>
                    <a:pt x="291" y="118"/>
                  </a:moveTo>
                  <a:lnTo>
                    <a:pt x="284" y="134"/>
                  </a:lnTo>
                  <a:lnTo>
                    <a:pt x="267" y="127"/>
                  </a:lnTo>
                  <a:lnTo>
                    <a:pt x="274" y="111"/>
                  </a:lnTo>
                  <a:lnTo>
                    <a:pt x="291" y="118"/>
                  </a:lnTo>
                  <a:lnTo>
                    <a:pt x="291" y="118"/>
                  </a:lnTo>
                  <a:close/>
                  <a:moveTo>
                    <a:pt x="225" y="89"/>
                  </a:moveTo>
                  <a:lnTo>
                    <a:pt x="217" y="106"/>
                  </a:lnTo>
                  <a:lnTo>
                    <a:pt x="201" y="99"/>
                  </a:lnTo>
                  <a:lnTo>
                    <a:pt x="208" y="82"/>
                  </a:lnTo>
                  <a:lnTo>
                    <a:pt x="225" y="89"/>
                  </a:lnTo>
                  <a:lnTo>
                    <a:pt x="225" y="89"/>
                  </a:lnTo>
                  <a:close/>
                  <a:moveTo>
                    <a:pt x="156" y="61"/>
                  </a:moveTo>
                  <a:lnTo>
                    <a:pt x="149" y="78"/>
                  </a:lnTo>
                  <a:lnTo>
                    <a:pt x="132" y="73"/>
                  </a:lnTo>
                  <a:lnTo>
                    <a:pt x="139" y="54"/>
                  </a:lnTo>
                  <a:lnTo>
                    <a:pt x="156" y="61"/>
                  </a:lnTo>
                  <a:lnTo>
                    <a:pt x="156" y="61"/>
                  </a:lnTo>
                  <a:close/>
                  <a:moveTo>
                    <a:pt x="90" y="35"/>
                  </a:moveTo>
                  <a:lnTo>
                    <a:pt x="83" y="52"/>
                  </a:lnTo>
                  <a:lnTo>
                    <a:pt x="66" y="45"/>
                  </a:lnTo>
                  <a:lnTo>
                    <a:pt x="73" y="28"/>
                  </a:lnTo>
                  <a:lnTo>
                    <a:pt x="9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6" name="Freeform 532"/>
            <p:cNvSpPr>
              <a:spLocks noEditPoints="1"/>
            </p:cNvSpPr>
            <p:nvPr/>
          </p:nvSpPr>
          <p:spPr bwMode="auto">
            <a:xfrm>
              <a:off x="8750300" y="2946400"/>
              <a:ext cx="539750" cy="803275"/>
            </a:xfrm>
            <a:custGeom>
              <a:avLst/>
              <a:gdLst>
                <a:gd name="T0" fmla="*/ 331 w 340"/>
                <a:gd name="T1" fmla="*/ 24 h 506"/>
                <a:gd name="T2" fmla="*/ 317 w 340"/>
                <a:gd name="T3" fmla="*/ 14 h 506"/>
                <a:gd name="T4" fmla="*/ 326 w 340"/>
                <a:gd name="T5" fmla="*/ 0 h 506"/>
                <a:gd name="T6" fmla="*/ 340 w 340"/>
                <a:gd name="T7" fmla="*/ 10 h 506"/>
                <a:gd name="T8" fmla="*/ 331 w 340"/>
                <a:gd name="T9" fmla="*/ 24 h 506"/>
                <a:gd name="T10" fmla="*/ 331 w 340"/>
                <a:gd name="T11" fmla="*/ 24 h 506"/>
                <a:gd name="T12" fmla="*/ 14 w 340"/>
                <a:gd name="T13" fmla="*/ 506 h 506"/>
                <a:gd name="T14" fmla="*/ 0 w 340"/>
                <a:gd name="T15" fmla="*/ 496 h 506"/>
                <a:gd name="T16" fmla="*/ 10 w 340"/>
                <a:gd name="T17" fmla="*/ 482 h 506"/>
                <a:gd name="T18" fmla="*/ 24 w 340"/>
                <a:gd name="T19" fmla="*/ 491 h 506"/>
                <a:gd name="T20" fmla="*/ 14 w 340"/>
                <a:gd name="T21" fmla="*/ 506 h 506"/>
                <a:gd name="T22" fmla="*/ 14 w 340"/>
                <a:gd name="T23" fmla="*/ 506 h 506"/>
                <a:gd name="T24" fmla="*/ 55 w 340"/>
                <a:gd name="T25" fmla="*/ 447 h 506"/>
                <a:gd name="T26" fmla="*/ 40 w 340"/>
                <a:gd name="T27" fmla="*/ 435 h 506"/>
                <a:gd name="T28" fmla="*/ 50 w 340"/>
                <a:gd name="T29" fmla="*/ 421 h 506"/>
                <a:gd name="T30" fmla="*/ 64 w 340"/>
                <a:gd name="T31" fmla="*/ 430 h 506"/>
                <a:gd name="T32" fmla="*/ 55 w 340"/>
                <a:gd name="T33" fmla="*/ 447 h 506"/>
                <a:gd name="T34" fmla="*/ 55 w 340"/>
                <a:gd name="T35" fmla="*/ 447 h 506"/>
                <a:gd name="T36" fmla="*/ 95 w 340"/>
                <a:gd name="T37" fmla="*/ 385 h 506"/>
                <a:gd name="T38" fmla="*/ 78 w 340"/>
                <a:gd name="T39" fmla="*/ 376 h 506"/>
                <a:gd name="T40" fmla="*/ 88 w 340"/>
                <a:gd name="T41" fmla="*/ 361 h 506"/>
                <a:gd name="T42" fmla="*/ 104 w 340"/>
                <a:gd name="T43" fmla="*/ 371 h 506"/>
                <a:gd name="T44" fmla="*/ 95 w 340"/>
                <a:gd name="T45" fmla="*/ 385 h 506"/>
                <a:gd name="T46" fmla="*/ 95 w 340"/>
                <a:gd name="T47" fmla="*/ 385 h 506"/>
                <a:gd name="T48" fmla="*/ 133 w 340"/>
                <a:gd name="T49" fmla="*/ 326 h 506"/>
                <a:gd name="T50" fmla="*/ 118 w 340"/>
                <a:gd name="T51" fmla="*/ 314 h 506"/>
                <a:gd name="T52" fmla="*/ 128 w 340"/>
                <a:gd name="T53" fmla="*/ 300 h 506"/>
                <a:gd name="T54" fmla="*/ 144 w 340"/>
                <a:gd name="T55" fmla="*/ 310 h 506"/>
                <a:gd name="T56" fmla="*/ 133 w 340"/>
                <a:gd name="T57" fmla="*/ 326 h 506"/>
                <a:gd name="T58" fmla="*/ 133 w 340"/>
                <a:gd name="T59" fmla="*/ 326 h 506"/>
                <a:gd name="T60" fmla="*/ 173 w 340"/>
                <a:gd name="T61" fmla="*/ 265 h 506"/>
                <a:gd name="T62" fmla="*/ 158 w 340"/>
                <a:gd name="T63" fmla="*/ 255 h 506"/>
                <a:gd name="T64" fmla="*/ 168 w 340"/>
                <a:gd name="T65" fmla="*/ 241 h 506"/>
                <a:gd name="T66" fmla="*/ 182 w 340"/>
                <a:gd name="T67" fmla="*/ 250 h 506"/>
                <a:gd name="T68" fmla="*/ 173 w 340"/>
                <a:gd name="T69" fmla="*/ 265 h 506"/>
                <a:gd name="T70" fmla="*/ 173 w 340"/>
                <a:gd name="T71" fmla="*/ 265 h 506"/>
                <a:gd name="T72" fmla="*/ 213 w 340"/>
                <a:gd name="T73" fmla="*/ 206 h 506"/>
                <a:gd name="T74" fmla="*/ 196 w 340"/>
                <a:gd name="T75" fmla="*/ 196 h 506"/>
                <a:gd name="T76" fmla="*/ 208 w 340"/>
                <a:gd name="T77" fmla="*/ 180 h 506"/>
                <a:gd name="T78" fmla="*/ 222 w 340"/>
                <a:gd name="T79" fmla="*/ 189 h 506"/>
                <a:gd name="T80" fmla="*/ 213 w 340"/>
                <a:gd name="T81" fmla="*/ 206 h 506"/>
                <a:gd name="T82" fmla="*/ 213 w 340"/>
                <a:gd name="T83" fmla="*/ 206 h 506"/>
                <a:gd name="T84" fmla="*/ 253 w 340"/>
                <a:gd name="T85" fmla="*/ 144 h 506"/>
                <a:gd name="T86" fmla="*/ 236 w 340"/>
                <a:gd name="T87" fmla="*/ 135 h 506"/>
                <a:gd name="T88" fmla="*/ 246 w 340"/>
                <a:gd name="T89" fmla="*/ 121 h 506"/>
                <a:gd name="T90" fmla="*/ 262 w 340"/>
                <a:gd name="T91" fmla="*/ 130 h 506"/>
                <a:gd name="T92" fmla="*/ 253 w 340"/>
                <a:gd name="T93" fmla="*/ 144 h 506"/>
                <a:gd name="T94" fmla="*/ 253 w 340"/>
                <a:gd name="T95" fmla="*/ 144 h 506"/>
                <a:gd name="T96" fmla="*/ 291 w 340"/>
                <a:gd name="T97" fmla="*/ 85 h 506"/>
                <a:gd name="T98" fmla="*/ 277 w 340"/>
                <a:gd name="T99" fmla="*/ 76 h 506"/>
                <a:gd name="T100" fmla="*/ 286 w 340"/>
                <a:gd name="T101" fmla="*/ 59 h 506"/>
                <a:gd name="T102" fmla="*/ 300 w 340"/>
                <a:gd name="T103" fmla="*/ 69 h 506"/>
                <a:gd name="T104" fmla="*/ 291 w 340"/>
                <a:gd name="T105" fmla="*/ 8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 h="506">
                  <a:moveTo>
                    <a:pt x="331" y="24"/>
                  </a:moveTo>
                  <a:lnTo>
                    <a:pt x="317" y="14"/>
                  </a:lnTo>
                  <a:lnTo>
                    <a:pt x="326" y="0"/>
                  </a:lnTo>
                  <a:lnTo>
                    <a:pt x="340" y="10"/>
                  </a:lnTo>
                  <a:lnTo>
                    <a:pt x="331" y="24"/>
                  </a:lnTo>
                  <a:lnTo>
                    <a:pt x="331" y="24"/>
                  </a:lnTo>
                  <a:close/>
                  <a:moveTo>
                    <a:pt x="14" y="506"/>
                  </a:moveTo>
                  <a:lnTo>
                    <a:pt x="0" y="496"/>
                  </a:lnTo>
                  <a:lnTo>
                    <a:pt x="10" y="482"/>
                  </a:lnTo>
                  <a:lnTo>
                    <a:pt x="24" y="491"/>
                  </a:lnTo>
                  <a:lnTo>
                    <a:pt x="14" y="506"/>
                  </a:lnTo>
                  <a:lnTo>
                    <a:pt x="14" y="506"/>
                  </a:lnTo>
                  <a:close/>
                  <a:moveTo>
                    <a:pt x="55" y="447"/>
                  </a:moveTo>
                  <a:lnTo>
                    <a:pt x="40" y="435"/>
                  </a:lnTo>
                  <a:lnTo>
                    <a:pt x="50" y="421"/>
                  </a:lnTo>
                  <a:lnTo>
                    <a:pt x="64" y="430"/>
                  </a:lnTo>
                  <a:lnTo>
                    <a:pt x="55" y="447"/>
                  </a:lnTo>
                  <a:lnTo>
                    <a:pt x="55" y="447"/>
                  </a:lnTo>
                  <a:close/>
                  <a:moveTo>
                    <a:pt x="95" y="385"/>
                  </a:moveTo>
                  <a:lnTo>
                    <a:pt x="78" y="376"/>
                  </a:lnTo>
                  <a:lnTo>
                    <a:pt x="88" y="361"/>
                  </a:lnTo>
                  <a:lnTo>
                    <a:pt x="104" y="371"/>
                  </a:lnTo>
                  <a:lnTo>
                    <a:pt x="95" y="385"/>
                  </a:lnTo>
                  <a:lnTo>
                    <a:pt x="95" y="385"/>
                  </a:lnTo>
                  <a:close/>
                  <a:moveTo>
                    <a:pt x="133" y="326"/>
                  </a:moveTo>
                  <a:lnTo>
                    <a:pt x="118" y="314"/>
                  </a:lnTo>
                  <a:lnTo>
                    <a:pt x="128" y="300"/>
                  </a:lnTo>
                  <a:lnTo>
                    <a:pt x="144" y="310"/>
                  </a:lnTo>
                  <a:lnTo>
                    <a:pt x="133" y="326"/>
                  </a:lnTo>
                  <a:lnTo>
                    <a:pt x="133" y="326"/>
                  </a:lnTo>
                  <a:close/>
                  <a:moveTo>
                    <a:pt x="173" y="265"/>
                  </a:moveTo>
                  <a:lnTo>
                    <a:pt x="158" y="255"/>
                  </a:lnTo>
                  <a:lnTo>
                    <a:pt x="168" y="241"/>
                  </a:lnTo>
                  <a:lnTo>
                    <a:pt x="182" y="250"/>
                  </a:lnTo>
                  <a:lnTo>
                    <a:pt x="173" y="265"/>
                  </a:lnTo>
                  <a:lnTo>
                    <a:pt x="173" y="265"/>
                  </a:lnTo>
                  <a:close/>
                  <a:moveTo>
                    <a:pt x="213" y="206"/>
                  </a:moveTo>
                  <a:lnTo>
                    <a:pt x="196" y="196"/>
                  </a:lnTo>
                  <a:lnTo>
                    <a:pt x="208" y="180"/>
                  </a:lnTo>
                  <a:lnTo>
                    <a:pt x="222" y="189"/>
                  </a:lnTo>
                  <a:lnTo>
                    <a:pt x="213" y="206"/>
                  </a:lnTo>
                  <a:lnTo>
                    <a:pt x="213" y="206"/>
                  </a:lnTo>
                  <a:close/>
                  <a:moveTo>
                    <a:pt x="253" y="144"/>
                  </a:moveTo>
                  <a:lnTo>
                    <a:pt x="236" y="135"/>
                  </a:lnTo>
                  <a:lnTo>
                    <a:pt x="246" y="121"/>
                  </a:lnTo>
                  <a:lnTo>
                    <a:pt x="262" y="130"/>
                  </a:lnTo>
                  <a:lnTo>
                    <a:pt x="253" y="144"/>
                  </a:lnTo>
                  <a:lnTo>
                    <a:pt x="253" y="144"/>
                  </a:lnTo>
                  <a:close/>
                  <a:moveTo>
                    <a:pt x="291" y="85"/>
                  </a:moveTo>
                  <a:lnTo>
                    <a:pt x="277" y="76"/>
                  </a:lnTo>
                  <a:lnTo>
                    <a:pt x="286" y="59"/>
                  </a:lnTo>
                  <a:lnTo>
                    <a:pt x="300" y="69"/>
                  </a:lnTo>
                  <a:lnTo>
                    <a:pt x="291"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7" name="Freeform 533"/>
            <p:cNvSpPr>
              <a:spLocks noEditPoints="1"/>
            </p:cNvSpPr>
            <p:nvPr/>
          </p:nvSpPr>
          <p:spPr bwMode="auto">
            <a:xfrm>
              <a:off x="8521700" y="2332038"/>
              <a:ext cx="738188" cy="630238"/>
            </a:xfrm>
            <a:custGeom>
              <a:avLst/>
              <a:gdLst>
                <a:gd name="T0" fmla="*/ 439 w 465"/>
                <a:gd name="T1" fmla="*/ 385 h 397"/>
                <a:gd name="T2" fmla="*/ 451 w 465"/>
                <a:gd name="T3" fmla="*/ 373 h 397"/>
                <a:gd name="T4" fmla="*/ 465 w 465"/>
                <a:gd name="T5" fmla="*/ 382 h 397"/>
                <a:gd name="T6" fmla="*/ 454 w 465"/>
                <a:gd name="T7" fmla="*/ 397 h 397"/>
                <a:gd name="T8" fmla="*/ 439 w 465"/>
                <a:gd name="T9" fmla="*/ 385 h 397"/>
                <a:gd name="T10" fmla="*/ 439 w 465"/>
                <a:gd name="T11" fmla="*/ 385 h 397"/>
                <a:gd name="T12" fmla="*/ 0 w 465"/>
                <a:gd name="T13" fmla="*/ 14 h 397"/>
                <a:gd name="T14" fmla="*/ 12 w 465"/>
                <a:gd name="T15" fmla="*/ 0 h 397"/>
                <a:gd name="T16" fmla="*/ 26 w 465"/>
                <a:gd name="T17" fmla="*/ 12 h 397"/>
                <a:gd name="T18" fmla="*/ 14 w 465"/>
                <a:gd name="T19" fmla="*/ 26 h 397"/>
                <a:gd name="T20" fmla="*/ 0 w 465"/>
                <a:gd name="T21" fmla="*/ 14 h 397"/>
                <a:gd name="T22" fmla="*/ 0 w 465"/>
                <a:gd name="T23" fmla="*/ 14 h 397"/>
                <a:gd name="T24" fmla="*/ 57 w 465"/>
                <a:gd name="T25" fmla="*/ 59 h 397"/>
                <a:gd name="T26" fmla="*/ 69 w 465"/>
                <a:gd name="T27" fmla="*/ 47 h 397"/>
                <a:gd name="T28" fmla="*/ 80 w 465"/>
                <a:gd name="T29" fmla="*/ 59 h 397"/>
                <a:gd name="T30" fmla="*/ 69 w 465"/>
                <a:gd name="T31" fmla="*/ 71 h 397"/>
                <a:gd name="T32" fmla="*/ 57 w 465"/>
                <a:gd name="T33" fmla="*/ 59 h 397"/>
                <a:gd name="T34" fmla="*/ 57 w 465"/>
                <a:gd name="T35" fmla="*/ 59 h 397"/>
                <a:gd name="T36" fmla="*/ 111 w 465"/>
                <a:gd name="T37" fmla="*/ 106 h 397"/>
                <a:gd name="T38" fmla="*/ 123 w 465"/>
                <a:gd name="T39" fmla="*/ 92 h 397"/>
                <a:gd name="T40" fmla="*/ 137 w 465"/>
                <a:gd name="T41" fmla="*/ 104 h 397"/>
                <a:gd name="T42" fmla="*/ 125 w 465"/>
                <a:gd name="T43" fmla="*/ 118 h 397"/>
                <a:gd name="T44" fmla="*/ 111 w 465"/>
                <a:gd name="T45" fmla="*/ 106 h 397"/>
                <a:gd name="T46" fmla="*/ 111 w 465"/>
                <a:gd name="T47" fmla="*/ 106 h 397"/>
                <a:gd name="T48" fmla="*/ 165 w 465"/>
                <a:gd name="T49" fmla="*/ 153 h 397"/>
                <a:gd name="T50" fmla="*/ 177 w 465"/>
                <a:gd name="T51" fmla="*/ 139 h 397"/>
                <a:gd name="T52" fmla="*/ 191 w 465"/>
                <a:gd name="T53" fmla="*/ 151 h 397"/>
                <a:gd name="T54" fmla="*/ 180 w 465"/>
                <a:gd name="T55" fmla="*/ 165 h 397"/>
                <a:gd name="T56" fmla="*/ 165 w 465"/>
                <a:gd name="T57" fmla="*/ 153 h 397"/>
                <a:gd name="T58" fmla="*/ 165 w 465"/>
                <a:gd name="T59" fmla="*/ 153 h 397"/>
                <a:gd name="T60" fmla="*/ 220 w 465"/>
                <a:gd name="T61" fmla="*/ 200 h 397"/>
                <a:gd name="T62" fmla="*/ 232 w 465"/>
                <a:gd name="T63" fmla="*/ 186 h 397"/>
                <a:gd name="T64" fmla="*/ 246 w 465"/>
                <a:gd name="T65" fmla="*/ 198 h 397"/>
                <a:gd name="T66" fmla="*/ 234 w 465"/>
                <a:gd name="T67" fmla="*/ 210 h 397"/>
                <a:gd name="T68" fmla="*/ 220 w 465"/>
                <a:gd name="T69" fmla="*/ 200 h 397"/>
                <a:gd name="T70" fmla="*/ 220 w 465"/>
                <a:gd name="T71" fmla="*/ 200 h 397"/>
                <a:gd name="T72" fmla="*/ 277 w 465"/>
                <a:gd name="T73" fmla="*/ 245 h 397"/>
                <a:gd name="T74" fmla="*/ 288 w 465"/>
                <a:gd name="T75" fmla="*/ 231 h 397"/>
                <a:gd name="T76" fmla="*/ 300 w 465"/>
                <a:gd name="T77" fmla="*/ 243 h 397"/>
                <a:gd name="T78" fmla="*/ 288 w 465"/>
                <a:gd name="T79" fmla="*/ 257 h 397"/>
                <a:gd name="T80" fmla="*/ 277 w 465"/>
                <a:gd name="T81" fmla="*/ 245 h 397"/>
                <a:gd name="T82" fmla="*/ 277 w 465"/>
                <a:gd name="T83" fmla="*/ 245 h 397"/>
                <a:gd name="T84" fmla="*/ 331 w 465"/>
                <a:gd name="T85" fmla="*/ 293 h 397"/>
                <a:gd name="T86" fmla="*/ 343 w 465"/>
                <a:gd name="T87" fmla="*/ 278 h 397"/>
                <a:gd name="T88" fmla="*/ 357 w 465"/>
                <a:gd name="T89" fmla="*/ 290 h 397"/>
                <a:gd name="T90" fmla="*/ 345 w 465"/>
                <a:gd name="T91" fmla="*/ 304 h 397"/>
                <a:gd name="T92" fmla="*/ 331 w 465"/>
                <a:gd name="T93" fmla="*/ 293 h 397"/>
                <a:gd name="T94" fmla="*/ 331 w 465"/>
                <a:gd name="T95" fmla="*/ 293 h 397"/>
                <a:gd name="T96" fmla="*/ 385 w 465"/>
                <a:gd name="T97" fmla="*/ 340 h 397"/>
                <a:gd name="T98" fmla="*/ 397 w 465"/>
                <a:gd name="T99" fmla="*/ 326 h 397"/>
                <a:gd name="T100" fmla="*/ 411 w 465"/>
                <a:gd name="T101" fmla="*/ 337 h 397"/>
                <a:gd name="T102" fmla="*/ 399 w 465"/>
                <a:gd name="T103" fmla="*/ 352 h 397"/>
                <a:gd name="T104" fmla="*/ 385 w 465"/>
                <a:gd name="T105"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 h="397">
                  <a:moveTo>
                    <a:pt x="439" y="385"/>
                  </a:moveTo>
                  <a:lnTo>
                    <a:pt x="451" y="373"/>
                  </a:lnTo>
                  <a:lnTo>
                    <a:pt x="465" y="382"/>
                  </a:lnTo>
                  <a:lnTo>
                    <a:pt x="454" y="397"/>
                  </a:lnTo>
                  <a:lnTo>
                    <a:pt x="439" y="385"/>
                  </a:lnTo>
                  <a:lnTo>
                    <a:pt x="439" y="385"/>
                  </a:lnTo>
                  <a:close/>
                  <a:moveTo>
                    <a:pt x="0" y="14"/>
                  </a:moveTo>
                  <a:lnTo>
                    <a:pt x="12" y="0"/>
                  </a:lnTo>
                  <a:lnTo>
                    <a:pt x="26" y="12"/>
                  </a:lnTo>
                  <a:lnTo>
                    <a:pt x="14" y="26"/>
                  </a:lnTo>
                  <a:lnTo>
                    <a:pt x="0" y="14"/>
                  </a:lnTo>
                  <a:lnTo>
                    <a:pt x="0" y="14"/>
                  </a:lnTo>
                  <a:close/>
                  <a:moveTo>
                    <a:pt x="57" y="59"/>
                  </a:moveTo>
                  <a:lnTo>
                    <a:pt x="69" y="47"/>
                  </a:lnTo>
                  <a:lnTo>
                    <a:pt x="80" y="59"/>
                  </a:lnTo>
                  <a:lnTo>
                    <a:pt x="69" y="71"/>
                  </a:lnTo>
                  <a:lnTo>
                    <a:pt x="57" y="59"/>
                  </a:lnTo>
                  <a:lnTo>
                    <a:pt x="57" y="59"/>
                  </a:lnTo>
                  <a:close/>
                  <a:moveTo>
                    <a:pt x="111" y="106"/>
                  </a:moveTo>
                  <a:lnTo>
                    <a:pt x="123" y="92"/>
                  </a:lnTo>
                  <a:lnTo>
                    <a:pt x="137" y="104"/>
                  </a:lnTo>
                  <a:lnTo>
                    <a:pt x="125" y="118"/>
                  </a:lnTo>
                  <a:lnTo>
                    <a:pt x="111" y="106"/>
                  </a:lnTo>
                  <a:lnTo>
                    <a:pt x="111" y="106"/>
                  </a:lnTo>
                  <a:close/>
                  <a:moveTo>
                    <a:pt x="165" y="153"/>
                  </a:moveTo>
                  <a:lnTo>
                    <a:pt x="177" y="139"/>
                  </a:lnTo>
                  <a:lnTo>
                    <a:pt x="191" y="151"/>
                  </a:lnTo>
                  <a:lnTo>
                    <a:pt x="180" y="165"/>
                  </a:lnTo>
                  <a:lnTo>
                    <a:pt x="165" y="153"/>
                  </a:lnTo>
                  <a:lnTo>
                    <a:pt x="165" y="153"/>
                  </a:lnTo>
                  <a:close/>
                  <a:moveTo>
                    <a:pt x="220" y="200"/>
                  </a:moveTo>
                  <a:lnTo>
                    <a:pt x="232" y="186"/>
                  </a:lnTo>
                  <a:lnTo>
                    <a:pt x="246" y="198"/>
                  </a:lnTo>
                  <a:lnTo>
                    <a:pt x="234" y="210"/>
                  </a:lnTo>
                  <a:lnTo>
                    <a:pt x="220" y="200"/>
                  </a:lnTo>
                  <a:lnTo>
                    <a:pt x="220" y="200"/>
                  </a:lnTo>
                  <a:close/>
                  <a:moveTo>
                    <a:pt x="277" y="245"/>
                  </a:moveTo>
                  <a:lnTo>
                    <a:pt x="288" y="231"/>
                  </a:lnTo>
                  <a:lnTo>
                    <a:pt x="300" y="243"/>
                  </a:lnTo>
                  <a:lnTo>
                    <a:pt x="288" y="257"/>
                  </a:lnTo>
                  <a:lnTo>
                    <a:pt x="277" y="245"/>
                  </a:lnTo>
                  <a:lnTo>
                    <a:pt x="277" y="245"/>
                  </a:lnTo>
                  <a:close/>
                  <a:moveTo>
                    <a:pt x="331" y="293"/>
                  </a:moveTo>
                  <a:lnTo>
                    <a:pt x="343" y="278"/>
                  </a:lnTo>
                  <a:lnTo>
                    <a:pt x="357" y="290"/>
                  </a:lnTo>
                  <a:lnTo>
                    <a:pt x="345" y="304"/>
                  </a:lnTo>
                  <a:lnTo>
                    <a:pt x="331" y="293"/>
                  </a:lnTo>
                  <a:lnTo>
                    <a:pt x="331" y="293"/>
                  </a:lnTo>
                  <a:close/>
                  <a:moveTo>
                    <a:pt x="385" y="340"/>
                  </a:moveTo>
                  <a:lnTo>
                    <a:pt x="397" y="326"/>
                  </a:lnTo>
                  <a:lnTo>
                    <a:pt x="411" y="337"/>
                  </a:lnTo>
                  <a:lnTo>
                    <a:pt x="399" y="352"/>
                  </a:lnTo>
                  <a:lnTo>
                    <a:pt x="385" y="3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8" name="Freeform 534"/>
            <p:cNvSpPr>
              <a:spLocks noEditPoints="1"/>
            </p:cNvSpPr>
            <p:nvPr/>
          </p:nvSpPr>
          <p:spPr bwMode="auto">
            <a:xfrm>
              <a:off x="7045325" y="2065338"/>
              <a:ext cx="1390650" cy="198438"/>
            </a:xfrm>
            <a:custGeom>
              <a:avLst/>
              <a:gdLst>
                <a:gd name="T0" fmla="*/ 16 w 876"/>
                <a:gd name="T1" fmla="*/ 19 h 125"/>
                <a:gd name="T2" fmla="*/ 0 w 876"/>
                <a:gd name="T3" fmla="*/ 0 h 125"/>
                <a:gd name="T4" fmla="*/ 18 w 876"/>
                <a:gd name="T5" fmla="*/ 2 h 125"/>
                <a:gd name="T6" fmla="*/ 873 w 876"/>
                <a:gd name="T7" fmla="*/ 125 h 125"/>
                <a:gd name="T8" fmla="*/ 857 w 876"/>
                <a:gd name="T9" fmla="*/ 106 h 125"/>
                <a:gd name="T10" fmla="*/ 876 w 876"/>
                <a:gd name="T11" fmla="*/ 106 h 125"/>
                <a:gd name="T12" fmla="*/ 803 w 876"/>
                <a:gd name="T13" fmla="*/ 116 h 125"/>
                <a:gd name="T14" fmla="*/ 786 w 876"/>
                <a:gd name="T15" fmla="*/ 97 h 125"/>
                <a:gd name="T16" fmla="*/ 805 w 876"/>
                <a:gd name="T17" fmla="*/ 99 h 125"/>
                <a:gd name="T18" fmla="*/ 732 w 876"/>
                <a:gd name="T19" fmla="*/ 109 h 125"/>
                <a:gd name="T20" fmla="*/ 715 w 876"/>
                <a:gd name="T21" fmla="*/ 87 h 125"/>
                <a:gd name="T22" fmla="*/ 734 w 876"/>
                <a:gd name="T23" fmla="*/ 90 h 125"/>
                <a:gd name="T24" fmla="*/ 659 w 876"/>
                <a:gd name="T25" fmla="*/ 99 h 125"/>
                <a:gd name="T26" fmla="*/ 644 w 876"/>
                <a:gd name="T27" fmla="*/ 78 h 125"/>
                <a:gd name="T28" fmla="*/ 661 w 876"/>
                <a:gd name="T29" fmla="*/ 80 h 125"/>
                <a:gd name="T30" fmla="*/ 588 w 876"/>
                <a:gd name="T31" fmla="*/ 90 h 125"/>
                <a:gd name="T32" fmla="*/ 571 w 876"/>
                <a:gd name="T33" fmla="*/ 71 h 125"/>
                <a:gd name="T34" fmla="*/ 590 w 876"/>
                <a:gd name="T35" fmla="*/ 73 h 125"/>
                <a:gd name="T36" fmla="*/ 517 w 876"/>
                <a:gd name="T37" fmla="*/ 80 h 125"/>
                <a:gd name="T38" fmla="*/ 500 w 876"/>
                <a:gd name="T39" fmla="*/ 61 h 125"/>
                <a:gd name="T40" fmla="*/ 519 w 876"/>
                <a:gd name="T41" fmla="*/ 64 h 125"/>
                <a:gd name="T42" fmla="*/ 446 w 876"/>
                <a:gd name="T43" fmla="*/ 73 h 125"/>
                <a:gd name="T44" fmla="*/ 429 w 876"/>
                <a:gd name="T45" fmla="*/ 52 h 125"/>
                <a:gd name="T46" fmla="*/ 448 w 876"/>
                <a:gd name="T47" fmla="*/ 54 h 125"/>
                <a:gd name="T48" fmla="*/ 373 w 876"/>
                <a:gd name="T49" fmla="*/ 64 h 125"/>
                <a:gd name="T50" fmla="*/ 359 w 876"/>
                <a:gd name="T51" fmla="*/ 43 h 125"/>
                <a:gd name="T52" fmla="*/ 375 w 876"/>
                <a:gd name="T53" fmla="*/ 45 h 125"/>
                <a:gd name="T54" fmla="*/ 302 w 876"/>
                <a:gd name="T55" fmla="*/ 54 h 125"/>
                <a:gd name="T56" fmla="*/ 285 w 876"/>
                <a:gd name="T57" fmla="*/ 35 h 125"/>
                <a:gd name="T58" fmla="*/ 304 w 876"/>
                <a:gd name="T59" fmla="*/ 38 h 125"/>
                <a:gd name="T60" fmla="*/ 231 w 876"/>
                <a:gd name="T61" fmla="*/ 47 h 125"/>
                <a:gd name="T62" fmla="*/ 214 w 876"/>
                <a:gd name="T63" fmla="*/ 26 h 125"/>
                <a:gd name="T64" fmla="*/ 233 w 876"/>
                <a:gd name="T65" fmla="*/ 28 h 125"/>
                <a:gd name="T66" fmla="*/ 160 w 876"/>
                <a:gd name="T67" fmla="*/ 38 h 125"/>
                <a:gd name="T68" fmla="*/ 144 w 876"/>
                <a:gd name="T69" fmla="*/ 17 h 125"/>
                <a:gd name="T70" fmla="*/ 163 w 876"/>
                <a:gd name="T71" fmla="*/ 19 h 125"/>
                <a:gd name="T72" fmla="*/ 87 w 876"/>
                <a:gd name="T73" fmla="*/ 28 h 125"/>
                <a:gd name="T74" fmla="*/ 73 w 876"/>
                <a:gd name="T75"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6" h="125">
                  <a:moveTo>
                    <a:pt x="18" y="2"/>
                  </a:moveTo>
                  <a:lnTo>
                    <a:pt x="16" y="19"/>
                  </a:lnTo>
                  <a:lnTo>
                    <a:pt x="0" y="17"/>
                  </a:lnTo>
                  <a:lnTo>
                    <a:pt x="0" y="0"/>
                  </a:lnTo>
                  <a:lnTo>
                    <a:pt x="18" y="2"/>
                  </a:lnTo>
                  <a:lnTo>
                    <a:pt x="18" y="2"/>
                  </a:lnTo>
                  <a:close/>
                  <a:moveTo>
                    <a:pt x="876" y="106"/>
                  </a:moveTo>
                  <a:lnTo>
                    <a:pt x="873" y="125"/>
                  </a:lnTo>
                  <a:lnTo>
                    <a:pt x="857" y="123"/>
                  </a:lnTo>
                  <a:lnTo>
                    <a:pt x="857" y="106"/>
                  </a:lnTo>
                  <a:lnTo>
                    <a:pt x="876" y="106"/>
                  </a:lnTo>
                  <a:lnTo>
                    <a:pt x="876" y="106"/>
                  </a:lnTo>
                  <a:close/>
                  <a:moveTo>
                    <a:pt x="805" y="99"/>
                  </a:moveTo>
                  <a:lnTo>
                    <a:pt x="803" y="116"/>
                  </a:lnTo>
                  <a:lnTo>
                    <a:pt x="784" y="113"/>
                  </a:lnTo>
                  <a:lnTo>
                    <a:pt x="786" y="97"/>
                  </a:lnTo>
                  <a:lnTo>
                    <a:pt x="805" y="99"/>
                  </a:lnTo>
                  <a:lnTo>
                    <a:pt x="805" y="99"/>
                  </a:lnTo>
                  <a:close/>
                  <a:moveTo>
                    <a:pt x="734" y="90"/>
                  </a:moveTo>
                  <a:lnTo>
                    <a:pt x="732" y="109"/>
                  </a:lnTo>
                  <a:lnTo>
                    <a:pt x="713" y="106"/>
                  </a:lnTo>
                  <a:lnTo>
                    <a:pt x="715" y="87"/>
                  </a:lnTo>
                  <a:lnTo>
                    <a:pt x="734" y="90"/>
                  </a:lnTo>
                  <a:lnTo>
                    <a:pt x="734" y="90"/>
                  </a:lnTo>
                  <a:close/>
                  <a:moveTo>
                    <a:pt x="661" y="80"/>
                  </a:moveTo>
                  <a:lnTo>
                    <a:pt x="659" y="99"/>
                  </a:lnTo>
                  <a:lnTo>
                    <a:pt x="642" y="97"/>
                  </a:lnTo>
                  <a:lnTo>
                    <a:pt x="644" y="78"/>
                  </a:lnTo>
                  <a:lnTo>
                    <a:pt x="661" y="80"/>
                  </a:lnTo>
                  <a:lnTo>
                    <a:pt x="661" y="80"/>
                  </a:lnTo>
                  <a:close/>
                  <a:moveTo>
                    <a:pt x="590" y="73"/>
                  </a:moveTo>
                  <a:lnTo>
                    <a:pt x="588" y="90"/>
                  </a:lnTo>
                  <a:lnTo>
                    <a:pt x="571" y="87"/>
                  </a:lnTo>
                  <a:lnTo>
                    <a:pt x="571" y="71"/>
                  </a:lnTo>
                  <a:lnTo>
                    <a:pt x="590" y="73"/>
                  </a:lnTo>
                  <a:lnTo>
                    <a:pt x="590" y="73"/>
                  </a:lnTo>
                  <a:close/>
                  <a:moveTo>
                    <a:pt x="519" y="64"/>
                  </a:moveTo>
                  <a:lnTo>
                    <a:pt x="517" y="80"/>
                  </a:lnTo>
                  <a:lnTo>
                    <a:pt x="498" y="78"/>
                  </a:lnTo>
                  <a:lnTo>
                    <a:pt x="500" y="61"/>
                  </a:lnTo>
                  <a:lnTo>
                    <a:pt x="519" y="64"/>
                  </a:lnTo>
                  <a:lnTo>
                    <a:pt x="519" y="64"/>
                  </a:lnTo>
                  <a:close/>
                  <a:moveTo>
                    <a:pt x="448" y="54"/>
                  </a:moveTo>
                  <a:lnTo>
                    <a:pt x="446" y="73"/>
                  </a:lnTo>
                  <a:lnTo>
                    <a:pt x="427" y="71"/>
                  </a:lnTo>
                  <a:lnTo>
                    <a:pt x="429" y="52"/>
                  </a:lnTo>
                  <a:lnTo>
                    <a:pt x="448" y="54"/>
                  </a:lnTo>
                  <a:lnTo>
                    <a:pt x="448" y="54"/>
                  </a:lnTo>
                  <a:close/>
                  <a:moveTo>
                    <a:pt x="375" y="45"/>
                  </a:moveTo>
                  <a:lnTo>
                    <a:pt x="373" y="64"/>
                  </a:lnTo>
                  <a:lnTo>
                    <a:pt x="356" y="61"/>
                  </a:lnTo>
                  <a:lnTo>
                    <a:pt x="359" y="43"/>
                  </a:lnTo>
                  <a:lnTo>
                    <a:pt x="375" y="45"/>
                  </a:lnTo>
                  <a:lnTo>
                    <a:pt x="375" y="45"/>
                  </a:lnTo>
                  <a:close/>
                  <a:moveTo>
                    <a:pt x="304" y="38"/>
                  </a:moveTo>
                  <a:lnTo>
                    <a:pt x="302" y="54"/>
                  </a:lnTo>
                  <a:lnTo>
                    <a:pt x="285" y="52"/>
                  </a:lnTo>
                  <a:lnTo>
                    <a:pt x="285" y="35"/>
                  </a:lnTo>
                  <a:lnTo>
                    <a:pt x="304" y="38"/>
                  </a:lnTo>
                  <a:lnTo>
                    <a:pt x="304" y="38"/>
                  </a:lnTo>
                  <a:close/>
                  <a:moveTo>
                    <a:pt x="233" y="28"/>
                  </a:moveTo>
                  <a:lnTo>
                    <a:pt x="231" y="47"/>
                  </a:lnTo>
                  <a:lnTo>
                    <a:pt x="212" y="45"/>
                  </a:lnTo>
                  <a:lnTo>
                    <a:pt x="214" y="26"/>
                  </a:lnTo>
                  <a:lnTo>
                    <a:pt x="233" y="28"/>
                  </a:lnTo>
                  <a:lnTo>
                    <a:pt x="233" y="28"/>
                  </a:lnTo>
                  <a:close/>
                  <a:moveTo>
                    <a:pt x="163" y="19"/>
                  </a:moveTo>
                  <a:lnTo>
                    <a:pt x="160" y="38"/>
                  </a:lnTo>
                  <a:lnTo>
                    <a:pt x="141" y="35"/>
                  </a:lnTo>
                  <a:lnTo>
                    <a:pt x="144" y="17"/>
                  </a:lnTo>
                  <a:lnTo>
                    <a:pt x="163" y="19"/>
                  </a:lnTo>
                  <a:lnTo>
                    <a:pt x="163" y="19"/>
                  </a:lnTo>
                  <a:close/>
                  <a:moveTo>
                    <a:pt x="89" y="12"/>
                  </a:moveTo>
                  <a:lnTo>
                    <a:pt x="87" y="28"/>
                  </a:lnTo>
                  <a:lnTo>
                    <a:pt x="70" y="26"/>
                  </a:lnTo>
                  <a:lnTo>
                    <a:pt x="73" y="9"/>
                  </a:lnTo>
                  <a:lnTo>
                    <a:pt x="8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9" name="Freeform 535"/>
            <p:cNvSpPr>
              <a:spLocks noEditPoints="1"/>
            </p:cNvSpPr>
            <p:nvPr/>
          </p:nvSpPr>
          <p:spPr bwMode="auto">
            <a:xfrm>
              <a:off x="6126163" y="2098675"/>
              <a:ext cx="892175" cy="1114425"/>
            </a:xfrm>
            <a:custGeom>
              <a:avLst/>
              <a:gdLst>
                <a:gd name="T0" fmla="*/ 538 w 562"/>
                <a:gd name="T1" fmla="*/ 14 h 702"/>
                <a:gd name="T2" fmla="*/ 562 w 562"/>
                <a:gd name="T3" fmla="*/ 12 h 702"/>
                <a:gd name="T4" fmla="*/ 553 w 562"/>
                <a:gd name="T5" fmla="*/ 26 h 702"/>
                <a:gd name="T6" fmla="*/ 0 w 562"/>
                <a:gd name="T7" fmla="*/ 690 h 702"/>
                <a:gd name="T8" fmla="*/ 26 w 562"/>
                <a:gd name="T9" fmla="*/ 688 h 702"/>
                <a:gd name="T10" fmla="*/ 14 w 562"/>
                <a:gd name="T11" fmla="*/ 702 h 702"/>
                <a:gd name="T12" fmla="*/ 45 w 562"/>
                <a:gd name="T13" fmla="*/ 633 h 702"/>
                <a:gd name="T14" fmla="*/ 71 w 562"/>
                <a:gd name="T15" fmla="*/ 631 h 702"/>
                <a:gd name="T16" fmla="*/ 59 w 562"/>
                <a:gd name="T17" fmla="*/ 645 h 702"/>
                <a:gd name="T18" fmla="*/ 90 w 562"/>
                <a:gd name="T19" fmla="*/ 577 h 702"/>
                <a:gd name="T20" fmla="*/ 116 w 562"/>
                <a:gd name="T21" fmla="*/ 574 h 702"/>
                <a:gd name="T22" fmla="*/ 104 w 562"/>
                <a:gd name="T23" fmla="*/ 588 h 702"/>
                <a:gd name="T24" fmla="*/ 134 w 562"/>
                <a:gd name="T25" fmla="*/ 522 h 702"/>
                <a:gd name="T26" fmla="*/ 160 w 562"/>
                <a:gd name="T27" fmla="*/ 518 h 702"/>
                <a:gd name="T28" fmla="*/ 149 w 562"/>
                <a:gd name="T29" fmla="*/ 532 h 702"/>
                <a:gd name="T30" fmla="*/ 179 w 562"/>
                <a:gd name="T31" fmla="*/ 466 h 702"/>
                <a:gd name="T32" fmla="*/ 203 w 562"/>
                <a:gd name="T33" fmla="*/ 463 h 702"/>
                <a:gd name="T34" fmla="*/ 194 w 562"/>
                <a:gd name="T35" fmla="*/ 477 h 702"/>
                <a:gd name="T36" fmla="*/ 224 w 562"/>
                <a:gd name="T37" fmla="*/ 409 h 702"/>
                <a:gd name="T38" fmla="*/ 248 w 562"/>
                <a:gd name="T39" fmla="*/ 407 h 702"/>
                <a:gd name="T40" fmla="*/ 238 w 562"/>
                <a:gd name="T41" fmla="*/ 421 h 702"/>
                <a:gd name="T42" fmla="*/ 269 w 562"/>
                <a:gd name="T43" fmla="*/ 352 h 702"/>
                <a:gd name="T44" fmla="*/ 293 w 562"/>
                <a:gd name="T45" fmla="*/ 350 h 702"/>
                <a:gd name="T46" fmla="*/ 283 w 562"/>
                <a:gd name="T47" fmla="*/ 364 h 702"/>
                <a:gd name="T48" fmla="*/ 314 w 562"/>
                <a:gd name="T49" fmla="*/ 296 h 702"/>
                <a:gd name="T50" fmla="*/ 338 w 562"/>
                <a:gd name="T51" fmla="*/ 293 h 702"/>
                <a:gd name="T52" fmla="*/ 328 w 562"/>
                <a:gd name="T53" fmla="*/ 307 h 702"/>
                <a:gd name="T54" fmla="*/ 359 w 562"/>
                <a:gd name="T55" fmla="*/ 239 h 702"/>
                <a:gd name="T56" fmla="*/ 383 w 562"/>
                <a:gd name="T57" fmla="*/ 236 h 702"/>
                <a:gd name="T58" fmla="*/ 373 w 562"/>
                <a:gd name="T59" fmla="*/ 251 h 702"/>
                <a:gd name="T60" fmla="*/ 404 w 562"/>
                <a:gd name="T61" fmla="*/ 184 h 702"/>
                <a:gd name="T62" fmla="*/ 427 w 562"/>
                <a:gd name="T63" fmla="*/ 180 h 702"/>
                <a:gd name="T64" fmla="*/ 418 w 562"/>
                <a:gd name="T65" fmla="*/ 194 h 702"/>
                <a:gd name="T66" fmla="*/ 449 w 562"/>
                <a:gd name="T67" fmla="*/ 128 h 702"/>
                <a:gd name="T68" fmla="*/ 472 w 562"/>
                <a:gd name="T69" fmla="*/ 123 h 702"/>
                <a:gd name="T70" fmla="*/ 463 w 562"/>
                <a:gd name="T71" fmla="*/ 137 h 702"/>
                <a:gd name="T72" fmla="*/ 494 w 562"/>
                <a:gd name="T73" fmla="*/ 71 h 702"/>
                <a:gd name="T74" fmla="*/ 517 w 562"/>
                <a:gd name="T75" fmla="*/ 6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2" h="702">
                  <a:moveTo>
                    <a:pt x="553" y="26"/>
                  </a:moveTo>
                  <a:lnTo>
                    <a:pt x="538" y="14"/>
                  </a:lnTo>
                  <a:lnTo>
                    <a:pt x="548" y="0"/>
                  </a:lnTo>
                  <a:lnTo>
                    <a:pt x="562" y="12"/>
                  </a:lnTo>
                  <a:lnTo>
                    <a:pt x="553" y="26"/>
                  </a:lnTo>
                  <a:lnTo>
                    <a:pt x="553" y="26"/>
                  </a:lnTo>
                  <a:close/>
                  <a:moveTo>
                    <a:pt x="14" y="702"/>
                  </a:moveTo>
                  <a:lnTo>
                    <a:pt x="0" y="690"/>
                  </a:lnTo>
                  <a:lnTo>
                    <a:pt x="12" y="676"/>
                  </a:lnTo>
                  <a:lnTo>
                    <a:pt x="26" y="688"/>
                  </a:lnTo>
                  <a:lnTo>
                    <a:pt x="14" y="702"/>
                  </a:lnTo>
                  <a:lnTo>
                    <a:pt x="14" y="702"/>
                  </a:lnTo>
                  <a:close/>
                  <a:moveTo>
                    <a:pt x="59" y="645"/>
                  </a:moveTo>
                  <a:lnTo>
                    <a:pt x="45" y="633"/>
                  </a:lnTo>
                  <a:lnTo>
                    <a:pt x="57" y="619"/>
                  </a:lnTo>
                  <a:lnTo>
                    <a:pt x="71" y="631"/>
                  </a:lnTo>
                  <a:lnTo>
                    <a:pt x="59" y="645"/>
                  </a:lnTo>
                  <a:lnTo>
                    <a:pt x="59" y="645"/>
                  </a:lnTo>
                  <a:close/>
                  <a:moveTo>
                    <a:pt x="104" y="588"/>
                  </a:moveTo>
                  <a:lnTo>
                    <a:pt x="90" y="577"/>
                  </a:lnTo>
                  <a:lnTo>
                    <a:pt x="101" y="565"/>
                  </a:lnTo>
                  <a:lnTo>
                    <a:pt x="116" y="574"/>
                  </a:lnTo>
                  <a:lnTo>
                    <a:pt x="104" y="588"/>
                  </a:lnTo>
                  <a:lnTo>
                    <a:pt x="104" y="588"/>
                  </a:lnTo>
                  <a:close/>
                  <a:moveTo>
                    <a:pt x="149" y="532"/>
                  </a:moveTo>
                  <a:lnTo>
                    <a:pt x="134" y="522"/>
                  </a:lnTo>
                  <a:lnTo>
                    <a:pt x="146" y="508"/>
                  </a:lnTo>
                  <a:lnTo>
                    <a:pt x="160" y="518"/>
                  </a:lnTo>
                  <a:lnTo>
                    <a:pt x="149" y="532"/>
                  </a:lnTo>
                  <a:lnTo>
                    <a:pt x="149" y="532"/>
                  </a:lnTo>
                  <a:close/>
                  <a:moveTo>
                    <a:pt x="194" y="477"/>
                  </a:moveTo>
                  <a:lnTo>
                    <a:pt x="179" y="466"/>
                  </a:lnTo>
                  <a:lnTo>
                    <a:pt x="191" y="451"/>
                  </a:lnTo>
                  <a:lnTo>
                    <a:pt x="203" y="463"/>
                  </a:lnTo>
                  <a:lnTo>
                    <a:pt x="194" y="477"/>
                  </a:lnTo>
                  <a:lnTo>
                    <a:pt x="194" y="477"/>
                  </a:lnTo>
                  <a:close/>
                  <a:moveTo>
                    <a:pt x="238" y="421"/>
                  </a:moveTo>
                  <a:lnTo>
                    <a:pt x="224" y="409"/>
                  </a:lnTo>
                  <a:lnTo>
                    <a:pt x="236" y="395"/>
                  </a:lnTo>
                  <a:lnTo>
                    <a:pt x="248" y="407"/>
                  </a:lnTo>
                  <a:lnTo>
                    <a:pt x="238" y="421"/>
                  </a:lnTo>
                  <a:lnTo>
                    <a:pt x="238" y="421"/>
                  </a:lnTo>
                  <a:close/>
                  <a:moveTo>
                    <a:pt x="283" y="364"/>
                  </a:moveTo>
                  <a:lnTo>
                    <a:pt x="269" y="352"/>
                  </a:lnTo>
                  <a:lnTo>
                    <a:pt x="279" y="338"/>
                  </a:lnTo>
                  <a:lnTo>
                    <a:pt x="293" y="350"/>
                  </a:lnTo>
                  <a:lnTo>
                    <a:pt x="283" y="364"/>
                  </a:lnTo>
                  <a:lnTo>
                    <a:pt x="283" y="364"/>
                  </a:lnTo>
                  <a:close/>
                  <a:moveTo>
                    <a:pt x="328" y="307"/>
                  </a:moveTo>
                  <a:lnTo>
                    <a:pt x="314" y="296"/>
                  </a:lnTo>
                  <a:lnTo>
                    <a:pt x="323" y="281"/>
                  </a:lnTo>
                  <a:lnTo>
                    <a:pt x="338" y="293"/>
                  </a:lnTo>
                  <a:lnTo>
                    <a:pt x="328" y="307"/>
                  </a:lnTo>
                  <a:lnTo>
                    <a:pt x="328" y="307"/>
                  </a:lnTo>
                  <a:close/>
                  <a:moveTo>
                    <a:pt x="373" y="251"/>
                  </a:moveTo>
                  <a:lnTo>
                    <a:pt x="359" y="239"/>
                  </a:lnTo>
                  <a:lnTo>
                    <a:pt x="368" y="225"/>
                  </a:lnTo>
                  <a:lnTo>
                    <a:pt x="383" y="236"/>
                  </a:lnTo>
                  <a:lnTo>
                    <a:pt x="373" y="251"/>
                  </a:lnTo>
                  <a:lnTo>
                    <a:pt x="373" y="251"/>
                  </a:lnTo>
                  <a:close/>
                  <a:moveTo>
                    <a:pt x="418" y="194"/>
                  </a:moveTo>
                  <a:lnTo>
                    <a:pt x="404" y="184"/>
                  </a:lnTo>
                  <a:lnTo>
                    <a:pt x="413" y="170"/>
                  </a:lnTo>
                  <a:lnTo>
                    <a:pt x="427" y="180"/>
                  </a:lnTo>
                  <a:lnTo>
                    <a:pt x="418" y="194"/>
                  </a:lnTo>
                  <a:lnTo>
                    <a:pt x="418" y="194"/>
                  </a:lnTo>
                  <a:close/>
                  <a:moveTo>
                    <a:pt x="463" y="137"/>
                  </a:moveTo>
                  <a:lnTo>
                    <a:pt x="449" y="128"/>
                  </a:lnTo>
                  <a:lnTo>
                    <a:pt x="458" y="114"/>
                  </a:lnTo>
                  <a:lnTo>
                    <a:pt x="472" y="123"/>
                  </a:lnTo>
                  <a:lnTo>
                    <a:pt x="463" y="137"/>
                  </a:lnTo>
                  <a:lnTo>
                    <a:pt x="463" y="137"/>
                  </a:lnTo>
                  <a:close/>
                  <a:moveTo>
                    <a:pt x="508" y="83"/>
                  </a:moveTo>
                  <a:lnTo>
                    <a:pt x="494" y="71"/>
                  </a:lnTo>
                  <a:lnTo>
                    <a:pt x="503" y="57"/>
                  </a:lnTo>
                  <a:lnTo>
                    <a:pt x="517" y="69"/>
                  </a:lnTo>
                  <a:lnTo>
                    <a:pt x="508"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0" name="Freeform 536"/>
            <p:cNvSpPr>
              <a:spLocks noEditPoints="1"/>
            </p:cNvSpPr>
            <p:nvPr/>
          </p:nvSpPr>
          <p:spPr bwMode="auto">
            <a:xfrm>
              <a:off x="6230938" y="1341438"/>
              <a:ext cx="773113" cy="738188"/>
            </a:xfrm>
            <a:custGeom>
              <a:avLst/>
              <a:gdLst>
                <a:gd name="T0" fmla="*/ 463 w 487"/>
                <a:gd name="T1" fmla="*/ 454 h 465"/>
                <a:gd name="T2" fmla="*/ 475 w 487"/>
                <a:gd name="T3" fmla="*/ 439 h 465"/>
                <a:gd name="T4" fmla="*/ 487 w 487"/>
                <a:gd name="T5" fmla="*/ 454 h 465"/>
                <a:gd name="T6" fmla="*/ 475 w 487"/>
                <a:gd name="T7" fmla="*/ 465 h 465"/>
                <a:gd name="T8" fmla="*/ 463 w 487"/>
                <a:gd name="T9" fmla="*/ 454 h 465"/>
                <a:gd name="T10" fmla="*/ 463 w 487"/>
                <a:gd name="T11" fmla="*/ 454 h 465"/>
                <a:gd name="T12" fmla="*/ 0 w 487"/>
                <a:gd name="T13" fmla="*/ 14 h 465"/>
                <a:gd name="T14" fmla="*/ 5 w 487"/>
                <a:gd name="T15" fmla="*/ 19 h 465"/>
                <a:gd name="T16" fmla="*/ 19 w 487"/>
                <a:gd name="T17" fmla="*/ 7 h 465"/>
                <a:gd name="T18" fmla="*/ 14 w 487"/>
                <a:gd name="T19" fmla="*/ 0 h 465"/>
                <a:gd name="T20" fmla="*/ 0 w 487"/>
                <a:gd name="T21" fmla="*/ 14 h 465"/>
                <a:gd name="T22" fmla="*/ 0 w 487"/>
                <a:gd name="T23" fmla="*/ 14 h 465"/>
                <a:gd name="T24" fmla="*/ 45 w 487"/>
                <a:gd name="T25" fmla="*/ 57 h 465"/>
                <a:gd name="T26" fmla="*/ 57 w 487"/>
                <a:gd name="T27" fmla="*/ 43 h 465"/>
                <a:gd name="T28" fmla="*/ 71 w 487"/>
                <a:gd name="T29" fmla="*/ 57 h 465"/>
                <a:gd name="T30" fmla="*/ 59 w 487"/>
                <a:gd name="T31" fmla="*/ 69 h 465"/>
                <a:gd name="T32" fmla="*/ 45 w 487"/>
                <a:gd name="T33" fmla="*/ 57 h 465"/>
                <a:gd name="T34" fmla="*/ 45 w 487"/>
                <a:gd name="T35" fmla="*/ 57 h 465"/>
                <a:gd name="T36" fmla="*/ 97 w 487"/>
                <a:gd name="T37" fmla="*/ 106 h 465"/>
                <a:gd name="T38" fmla="*/ 109 w 487"/>
                <a:gd name="T39" fmla="*/ 92 h 465"/>
                <a:gd name="T40" fmla="*/ 123 w 487"/>
                <a:gd name="T41" fmla="*/ 106 h 465"/>
                <a:gd name="T42" fmla="*/ 111 w 487"/>
                <a:gd name="T43" fmla="*/ 118 h 465"/>
                <a:gd name="T44" fmla="*/ 97 w 487"/>
                <a:gd name="T45" fmla="*/ 106 h 465"/>
                <a:gd name="T46" fmla="*/ 97 w 487"/>
                <a:gd name="T47" fmla="*/ 106 h 465"/>
                <a:gd name="T48" fmla="*/ 149 w 487"/>
                <a:gd name="T49" fmla="*/ 156 h 465"/>
                <a:gd name="T50" fmla="*/ 161 w 487"/>
                <a:gd name="T51" fmla="*/ 142 h 465"/>
                <a:gd name="T52" fmla="*/ 175 w 487"/>
                <a:gd name="T53" fmla="*/ 156 h 465"/>
                <a:gd name="T54" fmla="*/ 163 w 487"/>
                <a:gd name="T55" fmla="*/ 168 h 465"/>
                <a:gd name="T56" fmla="*/ 149 w 487"/>
                <a:gd name="T57" fmla="*/ 156 h 465"/>
                <a:gd name="T58" fmla="*/ 149 w 487"/>
                <a:gd name="T59" fmla="*/ 156 h 465"/>
                <a:gd name="T60" fmla="*/ 201 w 487"/>
                <a:gd name="T61" fmla="*/ 206 h 465"/>
                <a:gd name="T62" fmla="*/ 213 w 487"/>
                <a:gd name="T63" fmla="*/ 191 h 465"/>
                <a:gd name="T64" fmla="*/ 227 w 487"/>
                <a:gd name="T65" fmla="*/ 206 h 465"/>
                <a:gd name="T66" fmla="*/ 215 w 487"/>
                <a:gd name="T67" fmla="*/ 217 h 465"/>
                <a:gd name="T68" fmla="*/ 201 w 487"/>
                <a:gd name="T69" fmla="*/ 206 h 465"/>
                <a:gd name="T70" fmla="*/ 201 w 487"/>
                <a:gd name="T71" fmla="*/ 206 h 465"/>
                <a:gd name="T72" fmla="*/ 253 w 487"/>
                <a:gd name="T73" fmla="*/ 255 h 465"/>
                <a:gd name="T74" fmla="*/ 267 w 487"/>
                <a:gd name="T75" fmla="*/ 241 h 465"/>
                <a:gd name="T76" fmla="*/ 279 w 487"/>
                <a:gd name="T77" fmla="*/ 255 h 465"/>
                <a:gd name="T78" fmla="*/ 267 w 487"/>
                <a:gd name="T79" fmla="*/ 267 h 465"/>
                <a:gd name="T80" fmla="*/ 253 w 487"/>
                <a:gd name="T81" fmla="*/ 255 h 465"/>
                <a:gd name="T82" fmla="*/ 253 w 487"/>
                <a:gd name="T83" fmla="*/ 255 h 465"/>
                <a:gd name="T84" fmla="*/ 305 w 487"/>
                <a:gd name="T85" fmla="*/ 305 h 465"/>
                <a:gd name="T86" fmla="*/ 319 w 487"/>
                <a:gd name="T87" fmla="*/ 291 h 465"/>
                <a:gd name="T88" fmla="*/ 331 w 487"/>
                <a:gd name="T89" fmla="*/ 305 h 465"/>
                <a:gd name="T90" fmla="*/ 319 w 487"/>
                <a:gd name="T91" fmla="*/ 317 h 465"/>
                <a:gd name="T92" fmla="*/ 305 w 487"/>
                <a:gd name="T93" fmla="*/ 305 h 465"/>
                <a:gd name="T94" fmla="*/ 305 w 487"/>
                <a:gd name="T95" fmla="*/ 305 h 465"/>
                <a:gd name="T96" fmla="*/ 357 w 487"/>
                <a:gd name="T97" fmla="*/ 354 h 465"/>
                <a:gd name="T98" fmla="*/ 371 w 487"/>
                <a:gd name="T99" fmla="*/ 340 h 465"/>
                <a:gd name="T100" fmla="*/ 383 w 487"/>
                <a:gd name="T101" fmla="*/ 354 h 465"/>
                <a:gd name="T102" fmla="*/ 371 w 487"/>
                <a:gd name="T103" fmla="*/ 366 h 465"/>
                <a:gd name="T104" fmla="*/ 357 w 487"/>
                <a:gd name="T105" fmla="*/ 354 h 465"/>
                <a:gd name="T106" fmla="*/ 357 w 487"/>
                <a:gd name="T107" fmla="*/ 354 h 465"/>
                <a:gd name="T108" fmla="*/ 409 w 487"/>
                <a:gd name="T109" fmla="*/ 404 h 465"/>
                <a:gd name="T110" fmla="*/ 423 w 487"/>
                <a:gd name="T111" fmla="*/ 390 h 465"/>
                <a:gd name="T112" fmla="*/ 435 w 487"/>
                <a:gd name="T113" fmla="*/ 404 h 465"/>
                <a:gd name="T114" fmla="*/ 423 w 487"/>
                <a:gd name="T115" fmla="*/ 416 h 465"/>
                <a:gd name="T116" fmla="*/ 409 w 487"/>
                <a:gd name="T117" fmla="*/ 4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7" h="465">
                  <a:moveTo>
                    <a:pt x="463" y="454"/>
                  </a:moveTo>
                  <a:lnTo>
                    <a:pt x="475" y="439"/>
                  </a:lnTo>
                  <a:lnTo>
                    <a:pt x="487" y="454"/>
                  </a:lnTo>
                  <a:lnTo>
                    <a:pt x="475" y="465"/>
                  </a:lnTo>
                  <a:lnTo>
                    <a:pt x="463" y="454"/>
                  </a:lnTo>
                  <a:lnTo>
                    <a:pt x="463" y="454"/>
                  </a:lnTo>
                  <a:close/>
                  <a:moveTo>
                    <a:pt x="0" y="14"/>
                  </a:moveTo>
                  <a:lnTo>
                    <a:pt x="5" y="19"/>
                  </a:lnTo>
                  <a:lnTo>
                    <a:pt x="19" y="7"/>
                  </a:lnTo>
                  <a:lnTo>
                    <a:pt x="14" y="0"/>
                  </a:lnTo>
                  <a:lnTo>
                    <a:pt x="0" y="14"/>
                  </a:lnTo>
                  <a:lnTo>
                    <a:pt x="0" y="14"/>
                  </a:lnTo>
                  <a:close/>
                  <a:moveTo>
                    <a:pt x="45" y="57"/>
                  </a:moveTo>
                  <a:lnTo>
                    <a:pt x="57" y="43"/>
                  </a:lnTo>
                  <a:lnTo>
                    <a:pt x="71" y="57"/>
                  </a:lnTo>
                  <a:lnTo>
                    <a:pt x="59" y="69"/>
                  </a:lnTo>
                  <a:lnTo>
                    <a:pt x="45" y="57"/>
                  </a:lnTo>
                  <a:lnTo>
                    <a:pt x="45" y="57"/>
                  </a:lnTo>
                  <a:close/>
                  <a:moveTo>
                    <a:pt x="97" y="106"/>
                  </a:moveTo>
                  <a:lnTo>
                    <a:pt x="109" y="92"/>
                  </a:lnTo>
                  <a:lnTo>
                    <a:pt x="123" y="106"/>
                  </a:lnTo>
                  <a:lnTo>
                    <a:pt x="111" y="118"/>
                  </a:lnTo>
                  <a:lnTo>
                    <a:pt x="97" y="106"/>
                  </a:lnTo>
                  <a:lnTo>
                    <a:pt x="97" y="106"/>
                  </a:lnTo>
                  <a:close/>
                  <a:moveTo>
                    <a:pt x="149" y="156"/>
                  </a:moveTo>
                  <a:lnTo>
                    <a:pt x="161" y="142"/>
                  </a:lnTo>
                  <a:lnTo>
                    <a:pt x="175" y="156"/>
                  </a:lnTo>
                  <a:lnTo>
                    <a:pt x="163" y="168"/>
                  </a:lnTo>
                  <a:lnTo>
                    <a:pt x="149" y="156"/>
                  </a:lnTo>
                  <a:lnTo>
                    <a:pt x="149" y="156"/>
                  </a:lnTo>
                  <a:close/>
                  <a:moveTo>
                    <a:pt x="201" y="206"/>
                  </a:moveTo>
                  <a:lnTo>
                    <a:pt x="213" y="191"/>
                  </a:lnTo>
                  <a:lnTo>
                    <a:pt x="227" y="206"/>
                  </a:lnTo>
                  <a:lnTo>
                    <a:pt x="215" y="217"/>
                  </a:lnTo>
                  <a:lnTo>
                    <a:pt x="201" y="206"/>
                  </a:lnTo>
                  <a:lnTo>
                    <a:pt x="201" y="206"/>
                  </a:lnTo>
                  <a:close/>
                  <a:moveTo>
                    <a:pt x="253" y="255"/>
                  </a:moveTo>
                  <a:lnTo>
                    <a:pt x="267" y="241"/>
                  </a:lnTo>
                  <a:lnTo>
                    <a:pt x="279" y="255"/>
                  </a:lnTo>
                  <a:lnTo>
                    <a:pt x="267" y="267"/>
                  </a:lnTo>
                  <a:lnTo>
                    <a:pt x="253" y="255"/>
                  </a:lnTo>
                  <a:lnTo>
                    <a:pt x="253" y="255"/>
                  </a:lnTo>
                  <a:close/>
                  <a:moveTo>
                    <a:pt x="305" y="305"/>
                  </a:moveTo>
                  <a:lnTo>
                    <a:pt x="319" y="291"/>
                  </a:lnTo>
                  <a:lnTo>
                    <a:pt x="331" y="305"/>
                  </a:lnTo>
                  <a:lnTo>
                    <a:pt x="319" y="317"/>
                  </a:lnTo>
                  <a:lnTo>
                    <a:pt x="305" y="305"/>
                  </a:lnTo>
                  <a:lnTo>
                    <a:pt x="305" y="305"/>
                  </a:lnTo>
                  <a:close/>
                  <a:moveTo>
                    <a:pt x="357" y="354"/>
                  </a:moveTo>
                  <a:lnTo>
                    <a:pt x="371" y="340"/>
                  </a:lnTo>
                  <a:lnTo>
                    <a:pt x="383" y="354"/>
                  </a:lnTo>
                  <a:lnTo>
                    <a:pt x="371" y="366"/>
                  </a:lnTo>
                  <a:lnTo>
                    <a:pt x="357" y="354"/>
                  </a:lnTo>
                  <a:lnTo>
                    <a:pt x="357" y="354"/>
                  </a:lnTo>
                  <a:close/>
                  <a:moveTo>
                    <a:pt x="409" y="404"/>
                  </a:moveTo>
                  <a:lnTo>
                    <a:pt x="423" y="390"/>
                  </a:lnTo>
                  <a:lnTo>
                    <a:pt x="435" y="404"/>
                  </a:lnTo>
                  <a:lnTo>
                    <a:pt x="423" y="416"/>
                  </a:lnTo>
                  <a:lnTo>
                    <a:pt x="409" y="4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1" name="Freeform 537"/>
            <p:cNvSpPr>
              <a:spLocks noEditPoints="1"/>
            </p:cNvSpPr>
            <p:nvPr/>
          </p:nvSpPr>
          <p:spPr bwMode="auto">
            <a:xfrm>
              <a:off x="5259388" y="1341438"/>
              <a:ext cx="985838" cy="385763"/>
            </a:xfrm>
            <a:custGeom>
              <a:avLst/>
              <a:gdLst>
                <a:gd name="T0" fmla="*/ 17 w 621"/>
                <a:gd name="T1" fmla="*/ 220 h 243"/>
                <a:gd name="T2" fmla="*/ 24 w 621"/>
                <a:gd name="T3" fmla="*/ 236 h 243"/>
                <a:gd name="T4" fmla="*/ 7 w 621"/>
                <a:gd name="T5" fmla="*/ 243 h 243"/>
                <a:gd name="T6" fmla="*/ 0 w 621"/>
                <a:gd name="T7" fmla="*/ 224 h 243"/>
                <a:gd name="T8" fmla="*/ 17 w 621"/>
                <a:gd name="T9" fmla="*/ 220 h 243"/>
                <a:gd name="T10" fmla="*/ 17 w 621"/>
                <a:gd name="T11" fmla="*/ 220 h 243"/>
                <a:gd name="T12" fmla="*/ 617 w 621"/>
                <a:gd name="T13" fmla="*/ 0 h 243"/>
                <a:gd name="T14" fmla="*/ 610 w 621"/>
                <a:gd name="T15" fmla="*/ 2 h 243"/>
                <a:gd name="T16" fmla="*/ 614 w 621"/>
                <a:gd name="T17" fmla="*/ 19 h 243"/>
                <a:gd name="T18" fmla="*/ 621 w 621"/>
                <a:gd name="T19" fmla="*/ 17 h 243"/>
                <a:gd name="T20" fmla="*/ 617 w 621"/>
                <a:gd name="T21" fmla="*/ 0 h 243"/>
                <a:gd name="T22" fmla="*/ 617 w 621"/>
                <a:gd name="T23" fmla="*/ 0 h 243"/>
                <a:gd name="T24" fmla="*/ 558 w 621"/>
                <a:gd name="T25" fmla="*/ 21 h 243"/>
                <a:gd name="T26" fmla="*/ 565 w 621"/>
                <a:gd name="T27" fmla="*/ 38 h 243"/>
                <a:gd name="T28" fmla="*/ 548 w 621"/>
                <a:gd name="T29" fmla="*/ 43 h 243"/>
                <a:gd name="T30" fmla="*/ 541 w 621"/>
                <a:gd name="T31" fmla="*/ 26 h 243"/>
                <a:gd name="T32" fmla="*/ 558 w 621"/>
                <a:gd name="T33" fmla="*/ 21 h 243"/>
                <a:gd name="T34" fmla="*/ 558 w 621"/>
                <a:gd name="T35" fmla="*/ 21 h 243"/>
                <a:gd name="T36" fmla="*/ 492 w 621"/>
                <a:gd name="T37" fmla="*/ 45 h 243"/>
                <a:gd name="T38" fmla="*/ 496 w 621"/>
                <a:gd name="T39" fmla="*/ 62 h 243"/>
                <a:gd name="T40" fmla="*/ 480 w 621"/>
                <a:gd name="T41" fmla="*/ 69 h 243"/>
                <a:gd name="T42" fmla="*/ 475 w 621"/>
                <a:gd name="T43" fmla="*/ 52 h 243"/>
                <a:gd name="T44" fmla="*/ 492 w 621"/>
                <a:gd name="T45" fmla="*/ 45 h 243"/>
                <a:gd name="T46" fmla="*/ 492 w 621"/>
                <a:gd name="T47" fmla="*/ 45 h 243"/>
                <a:gd name="T48" fmla="*/ 423 w 621"/>
                <a:gd name="T49" fmla="*/ 71 h 243"/>
                <a:gd name="T50" fmla="*/ 430 w 621"/>
                <a:gd name="T51" fmla="*/ 87 h 243"/>
                <a:gd name="T52" fmla="*/ 414 w 621"/>
                <a:gd name="T53" fmla="*/ 92 h 243"/>
                <a:gd name="T54" fmla="*/ 407 w 621"/>
                <a:gd name="T55" fmla="*/ 76 h 243"/>
                <a:gd name="T56" fmla="*/ 423 w 621"/>
                <a:gd name="T57" fmla="*/ 71 h 243"/>
                <a:gd name="T58" fmla="*/ 423 w 621"/>
                <a:gd name="T59" fmla="*/ 71 h 243"/>
                <a:gd name="T60" fmla="*/ 355 w 621"/>
                <a:gd name="T61" fmla="*/ 95 h 243"/>
                <a:gd name="T62" fmla="*/ 362 w 621"/>
                <a:gd name="T63" fmla="*/ 111 h 243"/>
                <a:gd name="T64" fmla="*/ 345 w 621"/>
                <a:gd name="T65" fmla="*/ 118 h 243"/>
                <a:gd name="T66" fmla="*/ 338 w 621"/>
                <a:gd name="T67" fmla="*/ 102 h 243"/>
                <a:gd name="T68" fmla="*/ 355 w 621"/>
                <a:gd name="T69" fmla="*/ 95 h 243"/>
                <a:gd name="T70" fmla="*/ 355 w 621"/>
                <a:gd name="T71" fmla="*/ 95 h 243"/>
                <a:gd name="T72" fmla="*/ 288 w 621"/>
                <a:gd name="T73" fmla="*/ 121 h 243"/>
                <a:gd name="T74" fmla="*/ 293 w 621"/>
                <a:gd name="T75" fmla="*/ 137 h 243"/>
                <a:gd name="T76" fmla="*/ 277 w 621"/>
                <a:gd name="T77" fmla="*/ 142 h 243"/>
                <a:gd name="T78" fmla="*/ 272 w 621"/>
                <a:gd name="T79" fmla="*/ 125 h 243"/>
                <a:gd name="T80" fmla="*/ 288 w 621"/>
                <a:gd name="T81" fmla="*/ 121 h 243"/>
                <a:gd name="T82" fmla="*/ 288 w 621"/>
                <a:gd name="T83" fmla="*/ 121 h 243"/>
                <a:gd name="T84" fmla="*/ 220 w 621"/>
                <a:gd name="T85" fmla="*/ 144 h 243"/>
                <a:gd name="T86" fmla="*/ 227 w 621"/>
                <a:gd name="T87" fmla="*/ 161 h 243"/>
                <a:gd name="T88" fmla="*/ 210 w 621"/>
                <a:gd name="T89" fmla="*/ 168 h 243"/>
                <a:gd name="T90" fmla="*/ 203 w 621"/>
                <a:gd name="T91" fmla="*/ 151 h 243"/>
                <a:gd name="T92" fmla="*/ 220 w 621"/>
                <a:gd name="T93" fmla="*/ 144 h 243"/>
                <a:gd name="T94" fmla="*/ 220 w 621"/>
                <a:gd name="T95" fmla="*/ 144 h 243"/>
                <a:gd name="T96" fmla="*/ 154 w 621"/>
                <a:gd name="T97" fmla="*/ 170 h 243"/>
                <a:gd name="T98" fmla="*/ 159 w 621"/>
                <a:gd name="T99" fmla="*/ 187 h 243"/>
                <a:gd name="T100" fmla="*/ 142 w 621"/>
                <a:gd name="T101" fmla="*/ 194 h 243"/>
                <a:gd name="T102" fmla="*/ 137 w 621"/>
                <a:gd name="T103" fmla="*/ 175 h 243"/>
                <a:gd name="T104" fmla="*/ 154 w 621"/>
                <a:gd name="T105" fmla="*/ 170 h 243"/>
                <a:gd name="T106" fmla="*/ 154 w 621"/>
                <a:gd name="T107" fmla="*/ 170 h 243"/>
                <a:gd name="T108" fmla="*/ 85 w 621"/>
                <a:gd name="T109" fmla="*/ 194 h 243"/>
                <a:gd name="T110" fmla="*/ 92 w 621"/>
                <a:gd name="T111" fmla="*/ 210 h 243"/>
                <a:gd name="T112" fmla="*/ 76 w 621"/>
                <a:gd name="T113" fmla="*/ 217 h 243"/>
                <a:gd name="T114" fmla="*/ 69 w 621"/>
                <a:gd name="T115" fmla="*/ 201 h 243"/>
                <a:gd name="T116" fmla="*/ 85 w 621"/>
                <a:gd name="T117"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1" h="243">
                  <a:moveTo>
                    <a:pt x="17" y="220"/>
                  </a:moveTo>
                  <a:lnTo>
                    <a:pt x="24" y="236"/>
                  </a:lnTo>
                  <a:lnTo>
                    <a:pt x="7" y="243"/>
                  </a:lnTo>
                  <a:lnTo>
                    <a:pt x="0" y="224"/>
                  </a:lnTo>
                  <a:lnTo>
                    <a:pt x="17" y="220"/>
                  </a:lnTo>
                  <a:lnTo>
                    <a:pt x="17" y="220"/>
                  </a:lnTo>
                  <a:close/>
                  <a:moveTo>
                    <a:pt x="617" y="0"/>
                  </a:moveTo>
                  <a:lnTo>
                    <a:pt x="610" y="2"/>
                  </a:lnTo>
                  <a:lnTo>
                    <a:pt x="614" y="19"/>
                  </a:lnTo>
                  <a:lnTo>
                    <a:pt x="621" y="17"/>
                  </a:lnTo>
                  <a:lnTo>
                    <a:pt x="617" y="0"/>
                  </a:lnTo>
                  <a:lnTo>
                    <a:pt x="617" y="0"/>
                  </a:lnTo>
                  <a:close/>
                  <a:moveTo>
                    <a:pt x="558" y="21"/>
                  </a:moveTo>
                  <a:lnTo>
                    <a:pt x="565" y="38"/>
                  </a:lnTo>
                  <a:lnTo>
                    <a:pt x="548" y="43"/>
                  </a:lnTo>
                  <a:lnTo>
                    <a:pt x="541" y="26"/>
                  </a:lnTo>
                  <a:lnTo>
                    <a:pt x="558" y="21"/>
                  </a:lnTo>
                  <a:lnTo>
                    <a:pt x="558" y="21"/>
                  </a:lnTo>
                  <a:close/>
                  <a:moveTo>
                    <a:pt x="492" y="45"/>
                  </a:moveTo>
                  <a:lnTo>
                    <a:pt x="496" y="62"/>
                  </a:lnTo>
                  <a:lnTo>
                    <a:pt x="480" y="69"/>
                  </a:lnTo>
                  <a:lnTo>
                    <a:pt x="475" y="52"/>
                  </a:lnTo>
                  <a:lnTo>
                    <a:pt x="492" y="45"/>
                  </a:lnTo>
                  <a:lnTo>
                    <a:pt x="492" y="45"/>
                  </a:lnTo>
                  <a:close/>
                  <a:moveTo>
                    <a:pt x="423" y="71"/>
                  </a:moveTo>
                  <a:lnTo>
                    <a:pt x="430" y="87"/>
                  </a:lnTo>
                  <a:lnTo>
                    <a:pt x="414" y="92"/>
                  </a:lnTo>
                  <a:lnTo>
                    <a:pt x="407" y="76"/>
                  </a:lnTo>
                  <a:lnTo>
                    <a:pt x="423" y="71"/>
                  </a:lnTo>
                  <a:lnTo>
                    <a:pt x="423" y="71"/>
                  </a:lnTo>
                  <a:close/>
                  <a:moveTo>
                    <a:pt x="355" y="95"/>
                  </a:moveTo>
                  <a:lnTo>
                    <a:pt x="362" y="111"/>
                  </a:lnTo>
                  <a:lnTo>
                    <a:pt x="345" y="118"/>
                  </a:lnTo>
                  <a:lnTo>
                    <a:pt x="338" y="102"/>
                  </a:lnTo>
                  <a:lnTo>
                    <a:pt x="355" y="95"/>
                  </a:lnTo>
                  <a:lnTo>
                    <a:pt x="355" y="95"/>
                  </a:lnTo>
                  <a:close/>
                  <a:moveTo>
                    <a:pt x="288" y="121"/>
                  </a:moveTo>
                  <a:lnTo>
                    <a:pt x="293" y="137"/>
                  </a:lnTo>
                  <a:lnTo>
                    <a:pt x="277" y="142"/>
                  </a:lnTo>
                  <a:lnTo>
                    <a:pt x="272" y="125"/>
                  </a:lnTo>
                  <a:lnTo>
                    <a:pt x="288" y="121"/>
                  </a:lnTo>
                  <a:lnTo>
                    <a:pt x="288" y="121"/>
                  </a:lnTo>
                  <a:close/>
                  <a:moveTo>
                    <a:pt x="220" y="144"/>
                  </a:moveTo>
                  <a:lnTo>
                    <a:pt x="227" y="161"/>
                  </a:lnTo>
                  <a:lnTo>
                    <a:pt x="210" y="168"/>
                  </a:lnTo>
                  <a:lnTo>
                    <a:pt x="203" y="151"/>
                  </a:lnTo>
                  <a:lnTo>
                    <a:pt x="220" y="144"/>
                  </a:lnTo>
                  <a:lnTo>
                    <a:pt x="220" y="144"/>
                  </a:lnTo>
                  <a:close/>
                  <a:moveTo>
                    <a:pt x="154" y="170"/>
                  </a:moveTo>
                  <a:lnTo>
                    <a:pt x="159" y="187"/>
                  </a:lnTo>
                  <a:lnTo>
                    <a:pt x="142" y="194"/>
                  </a:lnTo>
                  <a:lnTo>
                    <a:pt x="137" y="175"/>
                  </a:lnTo>
                  <a:lnTo>
                    <a:pt x="154" y="170"/>
                  </a:lnTo>
                  <a:lnTo>
                    <a:pt x="154" y="170"/>
                  </a:lnTo>
                  <a:close/>
                  <a:moveTo>
                    <a:pt x="85" y="194"/>
                  </a:moveTo>
                  <a:lnTo>
                    <a:pt x="92" y="210"/>
                  </a:lnTo>
                  <a:lnTo>
                    <a:pt x="76" y="217"/>
                  </a:lnTo>
                  <a:lnTo>
                    <a:pt x="69" y="201"/>
                  </a:lnTo>
                  <a:lnTo>
                    <a:pt x="85"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2" name="Freeform 538"/>
            <p:cNvSpPr>
              <a:spLocks noEditPoints="1"/>
            </p:cNvSpPr>
            <p:nvPr/>
          </p:nvSpPr>
          <p:spPr bwMode="auto">
            <a:xfrm>
              <a:off x="6316663" y="1082675"/>
              <a:ext cx="1384300" cy="269875"/>
            </a:xfrm>
            <a:custGeom>
              <a:avLst/>
              <a:gdLst>
                <a:gd name="T0" fmla="*/ 851 w 872"/>
                <a:gd name="T1" fmla="*/ 2 h 170"/>
                <a:gd name="T2" fmla="*/ 872 w 872"/>
                <a:gd name="T3" fmla="*/ 19 h 170"/>
                <a:gd name="T4" fmla="*/ 853 w 872"/>
                <a:gd name="T5" fmla="*/ 21 h 170"/>
                <a:gd name="T6" fmla="*/ 0 w 872"/>
                <a:gd name="T7" fmla="*/ 154 h 170"/>
                <a:gd name="T8" fmla="*/ 22 w 872"/>
                <a:gd name="T9" fmla="*/ 168 h 170"/>
                <a:gd name="T10" fmla="*/ 3 w 872"/>
                <a:gd name="T11" fmla="*/ 170 h 170"/>
                <a:gd name="T12" fmla="*/ 71 w 872"/>
                <a:gd name="T13" fmla="*/ 142 h 170"/>
                <a:gd name="T14" fmla="*/ 92 w 872"/>
                <a:gd name="T15" fmla="*/ 156 h 170"/>
                <a:gd name="T16" fmla="*/ 74 w 872"/>
                <a:gd name="T17" fmla="*/ 158 h 170"/>
                <a:gd name="T18" fmla="*/ 142 w 872"/>
                <a:gd name="T19" fmla="*/ 128 h 170"/>
                <a:gd name="T20" fmla="*/ 163 w 872"/>
                <a:gd name="T21" fmla="*/ 142 h 170"/>
                <a:gd name="T22" fmla="*/ 144 w 872"/>
                <a:gd name="T23" fmla="*/ 147 h 170"/>
                <a:gd name="T24" fmla="*/ 213 w 872"/>
                <a:gd name="T25" fmla="*/ 116 h 170"/>
                <a:gd name="T26" fmla="*/ 234 w 872"/>
                <a:gd name="T27" fmla="*/ 130 h 170"/>
                <a:gd name="T28" fmla="*/ 215 w 872"/>
                <a:gd name="T29" fmla="*/ 132 h 170"/>
                <a:gd name="T30" fmla="*/ 284 w 872"/>
                <a:gd name="T31" fmla="*/ 104 h 170"/>
                <a:gd name="T32" fmla="*/ 305 w 872"/>
                <a:gd name="T33" fmla="*/ 118 h 170"/>
                <a:gd name="T34" fmla="*/ 286 w 872"/>
                <a:gd name="T35" fmla="*/ 121 h 170"/>
                <a:gd name="T36" fmla="*/ 355 w 872"/>
                <a:gd name="T37" fmla="*/ 90 h 170"/>
                <a:gd name="T38" fmla="*/ 376 w 872"/>
                <a:gd name="T39" fmla="*/ 106 h 170"/>
                <a:gd name="T40" fmla="*/ 357 w 872"/>
                <a:gd name="T41" fmla="*/ 109 h 170"/>
                <a:gd name="T42" fmla="*/ 425 w 872"/>
                <a:gd name="T43" fmla="*/ 78 h 170"/>
                <a:gd name="T44" fmla="*/ 447 w 872"/>
                <a:gd name="T45" fmla="*/ 92 h 170"/>
                <a:gd name="T46" fmla="*/ 428 w 872"/>
                <a:gd name="T47" fmla="*/ 97 h 170"/>
                <a:gd name="T48" fmla="*/ 496 w 872"/>
                <a:gd name="T49" fmla="*/ 66 h 170"/>
                <a:gd name="T50" fmla="*/ 518 w 872"/>
                <a:gd name="T51" fmla="*/ 80 h 170"/>
                <a:gd name="T52" fmla="*/ 499 w 872"/>
                <a:gd name="T53" fmla="*/ 83 h 170"/>
                <a:gd name="T54" fmla="*/ 567 w 872"/>
                <a:gd name="T55" fmla="*/ 54 h 170"/>
                <a:gd name="T56" fmla="*/ 588 w 872"/>
                <a:gd name="T57" fmla="*/ 69 h 170"/>
                <a:gd name="T58" fmla="*/ 570 w 872"/>
                <a:gd name="T59" fmla="*/ 71 h 170"/>
                <a:gd name="T60" fmla="*/ 638 w 872"/>
                <a:gd name="T61" fmla="*/ 40 h 170"/>
                <a:gd name="T62" fmla="*/ 659 w 872"/>
                <a:gd name="T63" fmla="*/ 54 h 170"/>
                <a:gd name="T64" fmla="*/ 640 w 872"/>
                <a:gd name="T65" fmla="*/ 59 h 170"/>
                <a:gd name="T66" fmla="*/ 709 w 872"/>
                <a:gd name="T67" fmla="*/ 28 h 170"/>
                <a:gd name="T68" fmla="*/ 730 w 872"/>
                <a:gd name="T69" fmla="*/ 43 h 170"/>
                <a:gd name="T70" fmla="*/ 711 w 872"/>
                <a:gd name="T71" fmla="*/ 47 h 170"/>
                <a:gd name="T72" fmla="*/ 780 w 872"/>
                <a:gd name="T73" fmla="*/ 17 h 170"/>
                <a:gd name="T74" fmla="*/ 801 w 872"/>
                <a:gd name="T75" fmla="*/ 3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170">
                  <a:moveTo>
                    <a:pt x="853" y="21"/>
                  </a:moveTo>
                  <a:lnTo>
                    <a:pt x="851" y="2"/>
                  </a:lnTo>
                  <a:lnTo>
                    <a:pt x="870" y="0"/>
                  </a:lnTo>
                  <a:lnTo>
                    <a:pt x="872" y="19"/>
                  </a:lnTo>
                  <a:lnTo>
                    <a:pt x="853" y="21"/>
                  </a:lnTo>
                  <a:lnTo>
                    <a:pt x="853" y="21"/>
                  </a:lnTo>
                  <a:close/>
                  <a:moveTo>
                    <a:pt x="3" y="170"/>
                  </a:moveTo>
                  <a:lnTo>
                    <a:pt x="0" y="154"/>
                  </a:lnTo>
                  <a:lnTo>
                    <a:pt x="17" y="149"/>
                  </a:lnTo>
                  <a:lnTo>
                    <a:pt x="22" y="168"/>
                  </a:lnTo>
                  <a:lnTo>
                    <a:pt x="3" y="170"/>
                  </a:lnTo>
                  <a:lnTo>
                    <a:pt x="3" y="170"/>
                  </a:lnTo>
                  <a:close/>
                  <a:moveTo>
                    <a:pt x="74" y="158"/>
                  </a:moveTo>
                  <a:lnTo>
                    <a:pt x="71" y="142"/>
                  </a:lnTo>
                  <a:lnTo>
                    <a:pt x="88" y="137"/>
                  </a:lnTo>
                  <a:lnTo>
                    <a:pt x="92" y="156"/>
                  </a:lnTo>
                  <a:lnTo>
                    <a:pt x="74" y="158"/>
                  </a:lnTo>
                  <a:lnTo>
                    <a:pt x="74" y="158"/>
                  </a:lnTo>
                  <a:close/>
                  <a:moveTo>
                    <a:pt x="144" y="147"/>
                  </a:moveTo>
                  <a:lnTo>
                    <a:pt x="142" y="128"/>
                  </a:lnTo>
                  <a:lnTo>
                    <a:pt x="159" y="125"/>
                  </a:lnTo>
                  <a:lnTo>
                    <a:pt x="163" y="142"/>
                  </a:lnTo>
                  <a:lnTo>
                    <a:pt x="144" y="147"/>
                  </a:lnTo>
                  <a:lnTo>
                    <a:pt x="144" y="147"/>
                  </a:lnTo>
                  <a:close/>
                  <a:moveTo>
                    <a:pt x="215" y="132"/>
                  </a:moveTo>
                  <a:lnTo>
                    <a:pt x="213" y="116"/>
                  </a:lnTo>
                  <a:lnTo>
                    <a:pt x="229" y="113"/>
                  </a:lnTo>
                  <a:lnTo>
                    <a:pt x="234" y="130"/>
                  </a:lnTo>
                  <a:lnTo>
                    <a:pt x="215" y="132"/>
                  </a:lnTo>
                  <a:lnTo>
                    <a:pt x="215" y="132"/>
                  </a:lnTo>
                  <a:close/>
                  <a:moveTo>
                    <a:pt x="286" y="121"/>
                  </a:moveTo>
                  <a:lnTo>
                    <a:pt x="284" y="104"/>
                  </a:lnTo>
                  <a:lnTo>
                    <a:pt x="300" y="99"/>
                  </a:lnTo>
                  <a:lnTo>
                    <a:pt x="305" y="118"/>
                  </a:lnTo>
                  <a:lnTo>
                    <a:pt x="286" y="121"/>
                  </a:lnTo>
                  <a:lnTo>
                    <a:pt x="286" y="121"/>
                  </a:lnTo>
                  <a:close/>
                  <a:moveTo>
                    <a:pt x="357" y="109"/>
                  </a:moveTo>
                  <a:lnTo>
                    <a:pt x="355" y="90"/>
                  </a:lnTo>
                  <a:lnTo>
                    <a:pt x="371" y="87"/>
                  </a:lnTo>
                  <a:lnTo>
                    <a:pt x="376" y="106"/>
                  </a:lnTo>
                  <a:lnTo>
                    <a:pt x="357" y="109"/>
                  </a:lnTo>
                  <a:lnTo>
                    <a:pt x="357" y="109"/>
                  </a:lnTo>
                  <a:close/>
                  <a:moveTo>
                    <a:pt x="428" y="97"/>
                  </a:moveTo>
                  <a:lnTo>
                    <a:pt x="425" y="78"/>
                  </a:lnTo>
                  <a:lnTo>
                    <a:pt x="442" y="76"/>
                  </a:lnTo>
                  <a:lnTo>
                    <a:pt x="447" y="92"/>
                  </a:lnTo>
                  <a:lnTo>
                    <a:pt x="428" y="97"/>
                  </a:lnTo>
                  <a:lnTo>
                    <a:pt x="428" y="97"/>
                  </a:lnTo>
                  <a:close/>
                  <a:moveTo>
                    <a:pt x="499" y="83"/>
                  </a:moveTo>
                  <a:lnTo>
                    <a:pt x="496" y="66"/>
                  </a:lnTo>
                  <a:lnTo>
                    <a:pt x="513" y="64"/>
                  </a:lnTo>
                  <a:lnTo>
                    <a:pt x="518" y="80"/>
                  </a:lnTo>
                  <a:lnTo>
                    <a:pt x="499" y="83"/>
                  </a:lnTo>
                  <a:lnTo>
                    <a:pt x="499" y="83"/>
                  </a:lnTo>
                  <a:close/>
                  <a:moveTo>
                    <a:pt x="570" y="71"/>
                  </a:moveTo>
                  <a:lnTo>
                    <a:pt x="567" y="54"/>
                  </a:lnTo>
                  <a:lnTo>
                    <a:pt x="584" y="50"/>
                  </a:lnTo>
                  <a:lnTo>
                    <a:pt x="588" y="69"/>
                  </a:lnTo>
                  <a:lnTo>
                    <a:pt x="570" y="71"/>
                  </a:lnTo>
                  <a:lnTo>
                    <a:pt x="570" y="71"/>
                  </a:lnTo>
                  <a:close/>
                  <a:moveTo>
                    <a:pt x="640" y="59"/>
                  </a:moveTo>
                  <a:lnTo>
                    <a:pt x="638" y="40"/>
                  </a:lnTo>
                  <a:lnTo>
                    <a:pt x="655" y="38"/>
                  </a:lnTo>
                  <a:lnTo>
                    <a:pt x="659" y="54"/>
                  </a:lnTo>
                  <a:lnTo>
                    <a:pt x="640" y="59"/>
                  </a:lnTo>
                  <a:lnTo>
                    <a:pt x="640" y="59"/>
                  </a:lnTo>
                  <a:close/>
                  <a:moveTo>
                    <a:pt x="711" y="47"/>
                  </a:moveTo>
                  <a:lnTo>
                    <a:pt x="709" y="28"/>
                  </a:lnTo>
                  <a:lnTo>
                    <a:pt x="725" y="26"/>
                  </a:lnTo>
                  <a:lnTo>
                    <a:pt x="730" y="43"/>
                  </a:lnTo>
                  <a:lnTo>
                    <a:pt x="711" y="47"/>
                  </a:lnTo>
                  <a:lnTo>
                    <a:pt x="711" y="47"/>
                  </a:lnTo>
                  <a:close/>
                  <a:moveTo>
                    <a:pt x="782" y="33"/>
                  </a:moveTo>
                  <a:lnTo>
                    <a:pt x="780" y="17"/>
                  </a:lnTo>
                  <a:lnTo>
                    <a:pt x="799" y="12"/>
                  </a:lnTo>
                  <a:lnTo>
                    <a:pt x="801" y="31"/>
                  </a:lnTo>
                  <a:lnTo>
                    <a:pt x="78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3" name="Freeform 539"/>
            <p:cNvSpPr>
              <a:spLocks noEditPoints="1"/>
            </p:cNvSpPr>
            <p:nvPr/>
          </p:nvSpPr>
          <p:spPr bwMode="auto">
            <a:xfrm>
              <a:off x="4498975" y="1082675"/>
              <a:ext cx="1728788" cy="280988"/>
            </a:xfrm>
            <a:custGeom>
              <a:avLst/>
              <a:gdLst>
                <a:gd name="T0" fmla="*/ 16 w 1089"/>
                <a:gd name="T1" fmla="*/ 21 h 177"/>
                <a:gd name="T2" fmla="*/ 2 w 1089"/>
                <a:gd name="T3" fmla="*/ 0 h 177"/>
                <a:gd name="T4" fmla="*/ 21 w 1089"/>
                <a:gd name="T5" fmla="*/ 2 h 177"/>
                <a:gd name="T6" fmla="*/ 1086 w 1089"/>
                <a:gd name="T7" fmla="*/ 177 h 177"/>
                <a:gd name="T8" fmla="*/ 1070 w 1089"/>
                <a:gd name="T9" fmla="*/ 158 h 177"/>
                <a:gd name="T10" fmla="*/ 1089 w 1089"/>
                <a:gd name="T11" fmla="*/ 161 h 177"/>
                <a:gd name="T12" fmla="*/ 1015 w 1089"/>
                <a:gd name="T13" fmla="*/ 168 h 177"/>
                <a:gd name="T14" fmla="*/ 999 w 1089"/>
                <a:gd name="T15" fmla="*/ 147 h 177"/>
                <a:gd name="T16" fmla="*/ 1018 w 1089"/>
                <a:gd name="T17" fmla="*/ 149 h 177"/>
                <a:gd name="T18" fmla="*/ 942 w 1089"/>
                <a:gd name="T19" fmla="*/ 156 h 177"/>
                <a:gd name="T20" fmla="*/ 928 w 1089"/>
                <a:gd name="T21" fmla="*/ 137 h 177"/>
                <a:gd name="T22" fmla="*/ 947 w 1089"/>
                <a:gd name="T23" fmla="*/ 139 h 177"/>
                <a:gd name="T24" fmla="*/ 871 w 1089"/>
                <a:gd name="T25" fmla="*/ 147 h 177"/>
                <a:gd name="T26" fmla="*/ 857 w 1089"/>
                <a:gd name="T27" fmla="*/ 125 h 177"/>
                <a:gd name="T28" fmla="*/ 874 w 1089"/>
                <a:gd name="T29" fmla="*/ 128 h 177"/>
                <a:gd name="T30" fmla="*/ 800 w 1089"/>
                <a:gd name="T31" fmla="*/ 137 h 177"/>
                <a:gd name="T32" fmla="*/ 786 w 1089"/>
                <a:gd name="T33" fmla="*/ 116 h 177"/>
                <a:gd name="T34" fmla="*/ 803 w 1089"/>
                <a:gd name="T35" fmla="*/ 118 h 177"/>
                <a:gd name="T36" fmla="*/ 730 w 1089"/>
                <a:gd name="T37" fmla="*/ 125 h 177"/>
                <a:gd name="T38" fmla="*/ 715 w 1089"/>
                <a:gd name="T39" fmla="*/ 104 h 177"/>
                <a:gd name="T40" fmla="*/ 732 w 1089"/>
                <a:gd name="T41" fmla="*/ 109 h 177"/>
                <a:gd name="T42" fmla="*/ 659 w 1089"/>
                <a:gd name="T43" fmla="*/ 116 h 177"/>
                <a:gd name="T44" fmla="*/ 642 w 1089"/>
                <a:gd name="T45" fmla="*/ 95 h 177"/>
                <a:gd name="T46" fmla="*/ 661 w 1089"/>
                <a:gd name="T47" fmla="*/ 97 h 177"/>
                <a:gd name="T48" fmla="*/ 588 w 1089"/>
                <a:gd name="T49" fmla="*/ 104 h 177"/>
                <a:gd name="T50" fmla="*/ 571 w 1089"/>
                <a:gd name="T51" fmla="*/ 85 h 177"/>
                <a:gd name="T52" fmla="*/ 590 w 1089"/>
                <a:gd name="T53" fmla="*/ 87 h 177"/>
                <a:gd name="T54" fmla="*/ 517 w 1089"/>
                <a:gd name="T55" fmla="*/ 95 h 177"/>
                <a:gd name="T56" fmla="*/ 501 w 1089"/>
                <a:gd name="T57" fmla="*/ 73 h 177"/>
                <a:gd name="T58" fmla="*/ 519 w 1089"/>
                <a:gd name="T59" fmla="*/ 76 h 177"/>
                <a:gd name="T60" fmla="*/ 444 w 1089"/>
                <a:gd name="T61" fmla="*/ 83 h 177"/>
                <a:gd name="T62" fmla="*/ 430 w 1089"/>
                <a:gd name="T63" fmla="*/ 64 h 177"/>
                <a:gd name="T64" fmla="*/ 449 w 1089"/>
                <a:gd name="T65" fmla="*/ 66 h 177"/>
                <a:gd name="T66" fmla="*/ 373 w 1089"/>
                <a:gd name="T67" fmla="*/ 73 h 177"/>
                <a:gd name="T68" fmla="*/ 359 w 1089"/>
                <a:gd name="T69" fmla="*/ 52 h 177"/>
                <a:gd name="T70" fmla="*/ 375 w 1089"/>
                <a:gd name="T71" fmla="*/ 54 h 177"/>
                <a:gd name="T72" fmla="*/ 302 w 1089"/>
                <a:gd name="T73" fmla="*/ 64 h 177"/>
                <a:gd name="T74" fmla="*/ 288 w 1089"/>
                <a:gd name="T75" fmla="*/ 43 h 177"/>
                <a:gd name="T76" fmla="*/ 304 w 1089"/>
                <a:gd name="T77" fmla="*/ 45 h 177"/>
                <a:gd name="T78" fmla="*/ 231 w 1089"/>
                <a:gd name="T79" fmla="*/ 52 h 177"/>
                <a:gd name="T80" fmla="*/ 217 w 1089"/>
                <a:gd name="T81" fmla="*/ 31 h 177"/>
                <a:gd name="T82" fmla="*/ 234 w 1089"/>
                <a:gd name="T83" fmla="*/ 36 h 177"/>
                <a:gd name="T84" fmla="*/ 160 w 1089"/>
                <a:gd name="T85" fmla="*/ 43 h 177"/>
                <a:gd name="T86" fmla="*/ 144 w 1089"/>
                <a:gd name="T87" fmla="*/ 21 h 177"/>
                <a:gd name="T88" fmla="*/ 163 w 1089"/>
                <a:gd name="T89" fmla="*/ 24 h 177"/>
                <a:gd name="T90" fmla="*/ 90 w 1089"/>
                <a:gd name="T91" fmla="*/ 31 h 177"/>
                <a:gd name="T92" fmla="*/ 73 w 1089"/>
                <a:gd name="T9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9" h="177">
                  <a:moveTo>
                    <a:pt x="21" y="2"/>
                  </a:moveTo>
                  <a:lnTo>
                    <a:pt x="16" y="21"/>
                  </a:lnTo>
                  <a:lnTo>
                    <a:pt x="0" y="19"/>
                  </a:lnTo>
                  <a:lnTo>
                    <a:pt x="2" y="0"/>
                  </a:lnTo>
                  <a:lnTo>
                    <a:pt x="21" y="2"/>
                  </a:lnTo>
                  <a:lnTo>
                    <a:pt x="21" y="2"/>
                  </a:lnTo>
                  <a:close/>
                  <a:moveTo>
                    <a:pt x="1089" y="161"/>
                  </a:moveTo>
                  <a:lnTo>
                    <a:pt x="1086" y="177"/>
                  </a:lnTo>
                  <a:lnTo>
                    <a:pt x="1067" y="175"/>
                  </a:lnTo>
                  <a:lnTo>
                    <a:pt x="1070" y="158"/>
                  </a:lnTo>
                  <a:lnTo>
                    <a:pt x="1089" y="161"/>
                  </a:lnTo>
                  <a:lnTo>
                    <a:pt x="1089" y="161"/>
                  </a:lnTo>
                  <a:close/>
                  <a:moveTo>
                    <a:pt x="1018" y="149"/>
                  </a:moveTo>
                  <a:lnTo>
                    <a:pt x="1015" y="168"/>
                  </a:lnTo>
                  <a:lnTo>
                    <a:pt x="997" y="165"/>
                  </a:lnTo>
                  <a:lnTo>
                    <a:pt x="999" y="147"/>
                  </a:lnTo>
                  <a:lnTo>
                    <a:pt x="1018" y="149"/>
                  </a:lnTo>
                  <a:lnTo>
                    <a:pt x="1018" y="149"/>
                  </a:lnTo>
                  <a:close/>
                  <a:moveTo>
                    <a:pt x="947" y="139"/>
                  </a:moveTo>
                  <a:lnTo>
                    <a:pt x="942" y="156"/>
                  </a:lnTo>
                  <a:lnTo>
                    <a:pt x="926" y="154"/>
                  </a:lnTo>
                  <a:lnTo>
                    <a:pt x="928" y="137"/>
                  </a:lnTo>
                  <a:lnTo>
                    <a:pt x="947" y="139"/>
                  </a:lnTo>
                  <a:lnTo>
                    <a:pt x="947" y="139"/>
                  </a:lnTo>
                  <a:close/>
                  <a:moveTo>
                    <a:pt x="874" y="128"/>
                  </a:moveTo>
                  <a:lnTo>
                    <a:pt x="871" y="147"/>
                  </a:lnTo>
                  <a:lnTo>
                    <a:pt x="855" y="144"/>
                  </a:lnTo>
                  <a:lnTo>
                    <a:pt x="857" y="125"/>
                  </a:lnTo>
                  <a:lnTo>
                    <a:pt x="874" y="128"/>
                  </a:lnTo>
                  <a:lnTo>
                    <a:pt x="874" y="128"/>
                  </a:lnTo>
                  <a:close/>
                  <a:moveTo>
                    <a:pt x="803" y="118"/>
                  </a:moveTo>
                  <a:lnTo>
                    <a:pt x="800" y="137"/>
                  </a:lnTo>
                  <a:lnTo>
                    <a:pt x="784" y="132"/>
                  </a:lnTo>
                  <a:lnTo>
                    <a:pt x="786" y="116"/>
                  </a:lnTo>
                  <a:lnTo>
                    <a:pt x="803" y="118"/>
                  </a:lnTo>
                  <a:lnTo>
                    <a:pt x="803" y="118"/>
                  </a:lnTo>
                  <a:close/>
                  <a:moveTo>
                    <a:pt x="732" y="109"/>
                  </a:moveTo>
                  <a:lnTo>
                    <a:pt x="730" y="125"/>
                  </a:lnTo>
                  <a:lnTo>
                    <a:pt x="711" y="123"/>
                  </a:lnTo>
                  <a:lnTo>
                    <a:pt x="715" y="104"/>
                  </a:lnTo>
                  <a:lnTo>
                    <a:pt x="732" y="109"/>
                  </a:lnTo>
                  <a:lnTo>
                    <a:pt x="732" y="109"/>
                  </a:lnTo>
                  <a:close/>
                  <a:moveTo>
                    <a:pt x="661" y="97"/>
                  </a:moveTo>
                  <a:lnTo>
                    <a:pt x="659" y="116"/>
                  </a:lnTo>
                  <a:lnTo>
                    <a:pt x="640" y="113"/>
                  </a:lnTo>
                  <a:lnTo>
                    <a:pt x="642" y="95"/>
                  </a:lnTo>
                  <a:lnTo>
                    <a:pt x="661" y="97"/>
                  </a:lnTo>
                  <a:lnTo>
                    <a:pt x="661" y="97"/>
                  </a:lnTo>
                  <a:close/>
                  <a:moveTo>
                    <a:pt x="590" y="87"/>
                  </a:moveTo>
                  <a:lnTo>
                    <a:pt x="588" y="104"/>
                  </a:lnTo>
                  <a:lnTo>
                    <a:pt x="569" y="102"/>
                  </a:lnTo>
                  <a:lnTo>
                    <a:pt x="571" y="85"/>
                  </a:lnTo>
                  <a:lnTo>
                    <a:pt x="590" y="87"/>
                  </a:lnTo>
                  <a:lnTo>
                    <a:pt x="590" y="87"/>
                  </a:lnTo>
                  <a:close/>
                  <a:moveTo>
                    <a:pt x="519" y="76"/>
                  </a:moveTo>
                  <a:lnTo>
                    <a:pt x="517" y="95"/>
                  </a:lnTo>
                  <a:lnTo>
                    <a:pt x="498" y="92"/>
                  </a:lnTo>
                  <a:lnTo>
                    <a:pt x="501" y="73"/>
                  </a:lnTo>
                  <a:lnTo>
                    <a:pt x="519" y="76"/>
                  </a:lnTo>
                  <a:lnTo>
                    <a:pt x="519" y="76"/>
                  </a:lnTo>
                  <a:close/>
                  <a:moveTo>
                    <a:pt x="449" y="66"/>
                  </a:moveTo>
                  <a:lnTo>
                    <a:pt x="444" y="83"/>
                  </a:lnTo>
                  <a:lnTo>
                    <a:pt x="427" y="80"/>
                  </a:lnTo>
                  <a:lnTo>
                    <a:pt x="430" y="64"/>
                  </a:lnTo>
                  <a:lnTo>
                    <a:pt x="449" y="66"/>
                  </a:lnTo>
                  <a:lnTo>
                    <a:pt x="449" y="66"/>
                  </a:lnTo>
                  <a:close/>
                  <a:moveTo>
                    <a:pt x="375" y="54"/>
                  </a:moveTo>
                  <a:lnTo>
                    <a:pt x="373" y="73"/>
                  </a:lnTo>
                  <a:lnTo>
                    <a:pt x="356" y="71"/>
                  </a:lnTo>
                  <a:lnTo>
                    <a:pt x="359" y="52"/>
                  </a:lnTo>
                  <a:lnTo>
                    <a:pt x="375" y="54"/>
                  </a:lnTo>
                  <a:lnTo>
                    <a:pt x="375" y="54"/>
                  </a:lnTo>
                  <a:close/>
                  <a:moveTo>
                    <a:pt x="304" y="45"/>
                  </a:moveTo>
                  <a:lnTo>
                    <a:pt x="302" y="64"/>
                  </a:lnTo>
                  <a:lnTo>
                    <a:pt x="286" y="59"/>
                  </a:lnTo>
                  <a:lnTo>
                    <a:pt x="288" y="43"/>
                  </a:lnTo>
                  <a:lnTo>
                    <a:pt x="304" y="45"/>
                  </a:lnTo>
                  <a:lnTo>
                    <a:pt x="304" y="45"/>
                  </a:lnTo>
                  <a:close/>
                  <a:moveTo>
                    <a:pt x="234" y="36"/>
                  </a:moveTo>
                  <a:lnTo>
                    <a:pt x="231" y="52"/>
                  </a:lnTo>
                  <a:lnTo>
                    <a:pt x="212" y="50"/>
                  </a:lnTo>
                  <a:lnTo>
                    <a:pt x="217" y="31"/>
                  </a:lnTo>
                  <a:lnTo>
                    <a:pt x="234" y="36"/>
                  </a:lnTo>
                  <a:lnTo>
                    <a:pt x="234" y="36"/>
                  </a:lnTo>
                  <a:close/>
                  <a:moveTo>
                    <a:pt x="163" y="24"/>
                  </a:moveTo>
                  <a:lnTo>
                    <a:pt x="160" y="43"/>
                  </a:lnTo>
                  <a:lnTo>
                    <a:pt x="141" y="40"/>
                  </a:lnTo>
                  <a:lnTo>
                    <a:pt x="144" y="21"/>
                  </a:lnTo>
                  <a:lnTo>
                    <a:pt x="163" y="24"/>
                  </a:lnTo>
                  <a:lnTo>
                    <a:pt x="163" y="24"/>
                  </a:lnTo>
                  <a:close/>
                  <a:moveTo>
                    <a:pt x="92" y="14"/>
                  </a:moveTo>
                  <a:lnTo>
                    <a:pt x="90" y="31"/>
                  </a:lnTo>
                  <a:lnTo>
                    <a:pt x="71" y="28"/>
                  </a:lnTo>
                  <a:lnTo>
                    <a:pt x="73" y="12"/>
                  </a:lnTo>
                  <a:lnTo>
                    <a:pt x="9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4" name="Freeform 540"/>
            <p:cNvSpPr>
              <a:spLocks noEditPoints="1"/>
            </p:cNvSpPr>
            <p:nvPr/>
          </p:nvSpPr>
          <p:spPr bwMode="auto">
            <a:xfrm>
              <a:off x="7685088" y="1090613"/>
              <a:ext cx="739775" cy="1219200"/>
            </a:xfrm>
            <a:custGeom>
              <a:avLst/>
              <a:gdLst>
                <a:gd name="T0" fmla="*/ 10 w 466"/>
                <a:gd name="T1" fmla="*/ 23 h 768"/>
                <a:gd name="T2" fmla="*/ 15 w 466"/>
                <a:gd name="T3" fmla="*/ 0 h 768"/>
                <a:gd name="T4" fmla="*/ 24 w 466"/>
                <a:gd name="T5" fmla="*/ 16 h 768"/>
                <a:gd name="T6" fmla="*/ 449 w 466"/>
                <a:gd name="T7" fmla="*/ 768 h 768"/>
                <a:gd name="T8" fmla="*/ 456 w 466"/>
                <a:gd name="T9" fmla="*/ 744 h 768"/>
                <a:gd name="T10" fmla="*/ 466 w 466"/>
                <a:gd name="T11" fmla="*/ 758 h 768"/>
                <a:gd name="T12" fmla="*/ 414 w 466"/>
                <a:gd name="T13" fmla="*/ 706 h 768"/>
                <a:gd name="T14" fmla="*/ 419 w 466"/>
                <a:gd name="T15" fmla="*/ 680 h 768"/>
                <a:gd name="T16" fmla="*/ 428 w 466"/>
                <a:gd name="T17" fmla="*/ 697 h 768"/>
                <a:gd name="T18" fmla="*/ 376 w 466"/>
                <a:gd name="T19" fmla="*/ 645 h 768"/>
                <a:gd name="T20" fmla="*/ 383 w 466"/>
                <a:gd name="T21" fmla="*/ 619 h 768"/>
                <a:gd name="T22" fmla="*/ 393 w 466"/>
                <a:gd name="T23" fmla="*/ 635 h 768"/>
                <a:gd name="T24" fmla="*/ 341 w 466"/>
                <a:gd name="T25" fmla="*/ 581 h 768"/>
                <a:gd name="T26" fmla="*/ 345 w 466"/>
                <a:gd name="T27" fmla="*/ 557 h 768"/>
                <a:gd name="T28" fmla="*/ 355 w 466"/>
                <a:gd name="T29" fmla="*/ 571 h 768"/>
                <a:gd name="T30" fmla="*/ 303 w 466"/>
                <a:gd name="T31" fmla="*/ 519 h 768"/>
                <a:gd name="T32" fmla="*/ 310 w 466"/>
                <a:gd name="T33" fmla="*/ 496 h 768"/>
                <a:gd name="T34" fmla="*/ 319 w 466"/>
                <a:gd name="T35" fmla="*/ 510 h 768"/>
                <a:gd name="T36" fmla="*/ 267 w 466"/>
                <a:gd name="T37" fmla="*/ 458 h 768"/>
                <a:gd name="T38" fmla="*/ 272 w 466"/>
                <a:gd name="T39" fmla="*/ 432 h 768"/>
                <a:gd name="T40" fmla="*/ 282 w 466"/>
                <a:gd name="T41" fmla="*/ 449 h 768"/>
                <a:gd name="T42" fmla="*/ 230 w 466"/>
                <a:gd name="T43" fmla="*/ 397 h 768"/>
                <a:gd name="T44" fmla="*/ 237 w 466"/>
                <a:gd name="T45" fmla="*/ 371 h 768"/>
                <a:gd name="T46" fmla="*/ 246 w 466"/>
                <a:gd name="T47" fmla="*/ 387 h 768"/>
                <a:gd name="T48" fmla="*/ 194 w 466"/>
                <a:gd name="T49" fmla="*/ 333 h 768"/>
                <a:gd name="T50" fmla="*/ 199 w 466"/>
                <a:gd name="T51" fmla="*/ 309 h 768"/>
                <a:gd name="T52" fmla="*/ 208 w 466"/>
                <a:gd name="T53" fmla="*/ 326 h 768"/>
                <a:gd name="T54" fmla="*/ 156 w 466"/>
                <a:gd name="T55" fmla="*/ 271 h 768"/>
                <a:gd name="T56" fmla="*/ 163 w 466"/>
                <a:gd name="T57" fmla="*/ 248 h 768"/>
                <a:gd name="T58" fmla="*/ 173 w 466"/>
                <a:gd name="T59" fmla="*/ 262 h 768"/>
                <a:gd name="T60" fmla="*/ 119 w 466"/>
                <a:gd name="T61" fmla="*/ 210 h 768"/>
                <a:gd name="T62" fmla="*/ 126 w 466"/>
                <a:gd name="T63" fmla="*/ 186 h 768"/>
                <a:gd name="T64" fmla="*/ 135 w 466"/>
                <a:gd name="T65" fmla="*/ 201 h 768"/>
                <a:gd name="T66" fmla="*/ 83 w 466"/>
                <a:gd name="T67" fmla="*/ 149 h 768"/>
                <a:gd name="T68" fmla="*/ 90 w 466"/>
                <a:gd name="T69" fmla="*/ 123 h 768"/>
                <a:gd name="T70" fmla="*/ 97 w 466"/>
                <a:gd name="T71" fmla="*/ 139 h 768"/>
                <a:gd name="T72" fmla="*/ 45 w 466"/>
                <a:gd name="T73" fmla="*/ 87 h 768"/>
                <a:gd name="T74" fmla="*/ 52 w 466"/>
                <a:gd name="T75" fmla="*/ 6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6" h="768">
                  <a:moveTo>
                    <a:pt x="24" y="16"/>
                  </a:moveTo>
                  <a:lnTo>
                    <a:pt x="10" y="23"/>
                  </a:lnTo>
                  <a:lnTo>
                    <a:pt x="0" y="9"/>
                  </a:lnTo>
                  <a:lnTo>
                    <a:pt x="15" y="0"/>
                  </a:lnTo>
                  <a:lnTo>
                    <a:pt x="24" y="16"/>
                  </a:lnTo>
                  <a:lnTo>
                    <a:pt x="24" y="16"/>
                  </a:lnTo>
                  <a:close/>
                  <a:moveTo>
                    <a:pt x="466" y="758"/>
                  </a:moveTo>
                  <a:lnTo>
                    <a:pt x="449" y="768"/>
                  </a:lnTo>
                  <a:lnTo>
                    <a:pt x="440" y="751"/>
                  </a:lnTo>
                  <a:lnTo>
                    <a:pt x="456" y="744"/>
                  </a:lnTo>
                  <a:lnTo>
                    <a:pt x="466" y="758"/>
                  </a:lnTo>
                  <a:lnTo>
                    <a:pt x="466" y="758"/>
                  </a:lnTo>
                  <a:close/>
                  <a:moveTo>
                    <a:pt x="428" y="697"/>
                  </a:moveTo>
                  <a:lnTo>
                    <a:pt x="414" y="706"/>
                  </a:lnTo>
                  <a:lnTo>
                    <a:pt x="404" y="690"/>
                  </a:lnTo>
                  <a:lnTo>
                    <a:pt x="419" y="680"/>
                  </a:lnTo>
                  <a:lnTo>
                    <a:pt x="428" y="697"/>
                  </a:lnTo>
                  <a:lnTo>
                    <a:pt x="428" y="697"/>
                  </a:lnTo>
                  <a:close/>
                  <a:moveTo>
                    <a:pt x="393" y="635"/>
                  </a:moveTo>
                  <a:lnTo>
                    <a:pt x="376" y="645"/>
                  </a:lnTo>
                  <a:lnTo>
                    <a:pt x="367" y="628"/>
                  </a:lnTo>
                  <a:lnTo>
                    <a:pt x="383" y="619"/>
                  </a:lnTo>
                  <a:lnTo>
                    <a:pt x="393" y="635"/>
                  </a:lnTo>
                  <a:lnTo>
                    <a:pt x="393" y="635"/>
                  </a:lnTo>
                  <a:close/>
                  <a:moveTo>
                    <a:pt x="355" y="571"/>
                  </a:moveTo>
                  <a:lnTo>
                    <a:pt x="341" y="581"/>
                  </a:lnTo>
                  <a:lnTo>
                    <a:pt x="331" y="567"/>
                  </a:lnTo>
                  <a:lnTo>
                    <a:pt x="345" y="557"/>
                  </a:lnTo>
                  <a:lnTo>
                    <a:pt x="355" y="571"/>
                  </a:lnTo>
                  <a:lnTo>
                    <a:pt x="355" y="571"/>
                  </a:lnTo>
                  <a:close/>
                  <a:moveTo>
                    <a:pt x="319" y="510"/>
                  </a:moveTo>
                  <a:lnTo>
                    <a:pt x="303" y="519"/>
                  </a:lnTo>
                  <a:lnTo>
                    <a:pt x="293" y="505"/>
                  </a:lnTo>
                  <a:lnTo>
                    <a:pt x="310" y="496"/>
                  </a:lnTo>
                  <a:lnTo>
                    <a:pt x="319" y="510"/>
                  </a:lnTo>
                  <a:lnTo>
                    <a:pt x="319" y="510"/>
                  </a:lnTo>
                  <a:close/>
                  <a:moveTo>
                    <a:pt x="282" y="449"/>
                  </a:moveTo>
                  <a:lnTo>
                    <a:pt x="267" y="458"/>
                  </a:lnTo>
                  <a:lnTo>
                    <a:pt x="258" y="442"/>
                  </a:lnTo>
                  <a:lnTo>
                    <a:pt x="272" y="432"/>
                  </a:lnTo>
                  <a:lnTo>
                    <a:pt x="282" y="449"/>
                  </a:lnTo>
                  <a:lnTo>
                    <a:pt x="282" y="449"/>
                  </a:lnTo>
                  <a:close/>
                  <a:moveTo>
                    <a:pt x="246" y="387"/>
                  </a:moveTo>
                  <a:lnTo>
                    <a:pt x="230" y="397"/>
                  </a:lnTo>
                  <a:lnTo>
                    <a:pt x="220" y="380"/>
                  </a:lnTo>
                  <a:lnTo>
                    <a:pt x="237" y="371"/>
                  </a:lnTo>
                  <a:lnTo>
                    <a:pt x="246" y="387"/>
                  </a:lnTo>
                  <a:lnTo>
                    <a:pt x="246" y="387"/>
                  </a:lnTo>
                  <a:close/>
                  <a:moveTo>
                    <a:pt x="208" y="326"/>
                  </a:moveTo>
                  <a:lnTo>
                    <a:pt x="194" y="333"/>
                  </a:lnTo>
                  <a:lnTo>
                    <a:pt x="185" y="319"/>
                  </a:lnTo>
                  <a:lnTo>
                    <a:pt x="199" y="309"/>
                  </a:lnTo>
                  <a:lnTo>
                    <a:pt x="208" y="326"/>
                  </a:lnTo>
                  <a:lnTo>
                    <a:pt x="208" y="326"/>
                  </a:lnTo>
                  <a:close/>
                  <a:moveTo>
                    <a:pt x="173" y="262"/>
                  </a:moveTo>
                  <a:lnTo>
                    <a:pt x="156" y="271"/>
                  </a:lnTo>
                  <a:lnTo>
                    <a:pt x="147" y="257"/>
                  </a:lnTo>
                  <a:lnTo>
                    <a:pt x="163" y="248"/>
                  </a:lnTo>
                  <a:lnTo>
                    <a:pt x="173" y="262"/>
                  </a:lnTo>
                  <a:lnTo>
                    <a:pt x="173" y="262"/>
                  </a:lnTo>
                  <a:close/>
                  <a:moveTo>
                    <a:pt x="135" y="201"/>
                  </a:moveTo>
                  <a:lnTo>
                    <a:pt x="119" y="210"/>
                  </a:lnTo>
                  <a:lnTo>
                    <a:pt x="111" y="194"/>
                  </a:lnTo>
                  <a:lnTo>
                    <a:pt x="126" y="186"/>
                  </a:lnTo>
                  <a:lnTo>
                    <a:pt x="135" y="201"/>
                  </a:lnTo>
                  <a:lnTo>
                    <a:pt x="135" y="201"/>
                  </a:lnTo>
                  <a:close/>
                  <a:moveTo>
                    <a:pt x="97" y="139"/>
                  </a:moveTo>
                  <a:lnTo>
                    <a:pt x="83" y="149"/>
                  </a:lnTo>
                  <a:lnTo>
                    <a:pt x="74" y="132"/>
                  </a:lnTo>
                  <a:lnTo>
                    <a:pt x="90" y="123"/>
                  </a:lnTo>
                  <a:lnTo>
                    <a:pt x="97" y="139"/>
                  </a:lnTo>
                  <a:lnTo>
                    <a:pt x="97" y="139"/>
                  </a:lnTo>
                  <a:close/>
                  <a:moveTo>
                    <a:pt x="62" y="78"/>
                  </a:moveTo>
                  <a:lnTo>
                    <a:pt x="45" y="87"/>
                  </a:lnTo>
                  <a:lnTo>
                    <a:pt x="36" y="71"/>
                  </a:lnTo>
                  <a:lnTo>
                    <a:pt x="52" y="61"/>
                  </a:lnTo>
                  <a:lnTo>
                    <a:pt x="62"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5" name="Freeform 541"/>
            <p:cNvSpPr>
              <a:spLocks noEditPoints="1"/>
            </p:cNvSpPr>
            <p:nvPr/>
          </p:nvSpPr>
          <p:spPr bwMode="auto">
            <a:xfrm>
              <a:off x="9080500" y="1900238"/>
              <a:ext cx="179388" cy="1042988"/>
            </a:xfrm>
            <a:custGeom>
              <a:avLst/>
              <a:gdLst>
                <a:gd name="T0" fmla="*/ 95 w 113"/>
                <a:gd name="T1" fmla="*/ 638 h 657"/>
                <a:gd name="T2" fmla="*/ 111 w 113"/>
                <a:gd name="T3" fmla="*/ 635 h 657"/>
                <a:gd name="T4" fmla="*/ 113 w 113"/>
                <a:gd name="T5" fmla="*/ 654 h 657"/>
                <a:gd name="T6" fmla="*/ 97 w 113"/>
                <a:gd name="T7" fmla="*/ 657 h 657"/>
                <a:gd name="T8" fmla="*/ 95 w 113"/>
                <a:gd name="T9" fmla="*/ 638 h 657"/>
                <a:gd name="T10" fmla="*/ 95 w 113"/>
                <a:gd name="T11" fmla="*/ 638 h 657"/>
                <a:gd name="T12" fmla="*/ 0 w 113"/>
                <a:gd name="T13" fmla="*/ 2 h 657"/>
                <a:gd name="T14" fmla="*/ 0 w 113"/>
                <a:gd name="T15" fmla="*/ 14 h 657"/>
                <a:gd name="T16" fmla="*/ 19 w 113"/>
                <a:gd name="T17" fmla="*/ 12 h 657"/>
                <a:gd name="T18" fmla="*/ 17 w 113"/>
                <a:gd name="T19" fmla="*/ 0 h 657"/>
                <a:gd name="T20" fmla="*/ 0 w 113"/>
                <a:gd name="T21" fmla="*/ 2 h 657"/>
                <a:gd name="T22" fmla="*/ 0 w 113"/>
                <a:gd name="T23" fmla="*/ 2 h 657"/>
                <a:gd name="T24" fmla="*/ 10 w 113"/>
                <a:gd name="T25" fmla="*/ 69 h 657"/>
                <a:gd name="T26" fmla="*/ 26 w 113"/>
                <a:gd name="T27" fmla="*/ 66 h 657"/>
                <a:gd name="T28" fmla="*/ 28 w 113"/>
                <a:gd name="T29" fmla="*/ 83 h 657"/>
                <a:gd name="T30" fmla="*/ 12 w 113"/>
                <a:gd name="T31" fmla="*/ 87 h 657"/>
                <a:gd name="T32" fmla="*/ 10 w 113"/>
                <a:gd name="T33" fmla="*/ 69 h 657"/>
                <a:gd name="T34" fmla="*/ 10 w 113"/>
                <a:gd name="T35" fmla="*/ 69 h 657"/>
                <a:gd name="T36" fmla="*/ 19 w 113"/>
                <a:gd name="T37" fmla="*/ 139 h 657"/>
                <a:gd name="T38" fmla="*/ 38 w 113"/>
                <a:gd name="T39" fmla="*/ 137 h 657"/>
                <a:gd name="T40" fmla="*/ 40 w 113"/>
                <a:gd name="T41" fmla="*/ 156 h 657"/>
                <a:gd name="T42" fmla="*/ 21 w 113"/>
                <a:gd name="T43" fmla="*/ 158 h 657"/>
                <a:gd name="T44" fmla="*/ 19 w 113"/>
                <a:gd name="T45" fmla="*/ 139 h 657"/>
                <a:gd name="T46" fmla="*/ 19 w 113"/>
                <a:gd name="T47" fmla="*/ 139 h 657"/>
                <a:gd name="T48" fmla="*/ 31 w 113"/>
                <a:gd name="T49" fmla="*/ 210 h 657"/>
                <a:gd name="T50" fmla="*/ 47 w 113"/>
                <a:gd name="T51" fmla="*/ 208 h 657"/>
                <a:gd name="T52" fmla="*/ 50 w 113"/>
                <a:gd name="T53" fmla="*/ 227 h 657"/>
                <a:gd name="T54" fmla="*/ 33 w 113"/>
                <a:gd name="T55" fmla="*/ 229 h 657"/>
                <a:gd name="T56" fmla="*/ 31 w 113"/>
                <a:gd name="T57" fmla="*/ 210 h 657"/>
                <a:gd name="T58" fmla="*/ 31 w 113"/>
                <a:gd name="T59" fmla="*/ 210 h 657"/>
                <a:gd name="T60" fmla="*/ 40 w 113"/>
                <a:gd name="T61" fmla="*/ 281 h 657"/>
                <a:gd name="T62" fmla="*/ 59 w 113"/>
                <a:gd name="T63" fmla="*/ 279 h 657"/>
                <a:gd name="T64" fmla="*/ 62 w 113"/>
                <a:gd name="T65" fmla="*/ 298 h 657"/>
                <a:gd name="T66" fmla="*/ 43 w 113"/>
                <a:gd name="T67" fmla="*/ 300 h 657"/>
                <a:gd name="T68" fmla="*/ 40 w 113"/>
                <a:gd name="T69" fmla="*/ 281 h 657"/>
                <a:gd name="T70" fmla="*/ 40 w 113"/>
                <a:gd name="T71" fmla="*/ 281 h 657"/>
                <a:gd name="T72" fmla="*/ 52 w 113"/>
                <a:gd name="T73" fmla="*/ 354 h 657"/>
                <a:gd name="T74" fmla="*/ 69 w 113"/>
                <a:gd name="T75" fmla="*/ 350 h 657"/>
                <a:gd name="T76" fmla="*/ 71 w 113"/>
                <a:gd name="T77" fmla="*/ 369 h 657"/>
                <a:gd name="T78" fmla="*/ 54 w 113"/>
                <a:gd name="T79" fmla="*/ 371 h 657"/>
                <a:gd name="T80" fmla="*/ 52 w 113"/>
                <a:gd name="T81" fmla="*/ 354 h 657"/>
                <a:gd name="T82" fmla="*/ 52 w 113"/>
                <a:gd name="T83" fmla="*/ 354 h 657"/>
                <a:gd name="T84" fmla="*/ 62 w 113"/>
                <a:gd name="T85" fmla="*/ 425 h 657"/>
                <a:gd name="T86" fmla="*/ 80 w 113"/>
                <a:gd name="T87" fmla="*/ 423 h 657"/>
                <a:gd name="T88" fmla="*/ 83 w 113"/>
                <a:gd name="T89" fmla="*/ 439 h 657"/>
                <a:gd name="T90" fmla="*/ 64 w 113"/>
                <a:gd name="T91" fmla="*/ 442 h 657"/>
                <a:gd name="T92" fmla="*/ 62 w 113"/>
                <a:gd name="T93" fmla="*/ 425 h 657"/>
                <a:gd name="T94" fmla="*/ 62 w 113"/>
                <a:gd name="T95" fmla="*/ 425 h 657"/>
                <a:gd name="T96" fmla="*/ 73 w 113"/>
                <a:gd name="T97" fmla="*/ 496 h 657"/>
                <a:gd name="T98" fmla="*/ 90 w 113"/>
                <a:gd name="T99" fmla="*/ 494 h 657"/>
                <a:gd name="T100" fmla="*/ 92 w 113"/>
                <a:gd name="T101" fmla="*/ 510 h 657"/>
                <a:gd name="T102" fmla="*/ 76 w 113"/>
                <a:gd name="T103" fmla="*/ 513 h 657"/>
                <a:gd name="T104" fmla="*/ 73 w 113"/>
                <a:gd name="T105" fmla="*/ 496 h 657"/>
                <a:gd name="T106" fmla="*/ 73 w 113"/>
                <a:gd name="T107" fmla="*/ 496 h 657"/>
                <a:gd name="T108" fmla="*/ 83 w 113"/>
                <a:gd name="T109" fmla="*/ 567 h 657"/>
                <a:gd name="T110" fmla="*/ 102 w 113"/>
                <a:gd name="T111" fmla="*/ 565 h 657"/>
                <a:gd name="T112" fmla="*/ 104 w 113"/>
                <a:gd name="T113" fmla="*/ 581 h 657"/>
                <a:gd name="T114" fmla="*/ 85 w 113"/>
                <a:gd name="T115" fmla="*/ 586 h 657"/>
                <a:gd name="T116" fmla="*/ 83 w 113"/>
                <a:gd name="T117" fmla="*/ 56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657">
                  <a:moveTo>
                    <a:pt x="95" y="638"/>
                  </a:moveTo>
                  <a:lnTo>
                    <a:pt x="111" y="635"/>
                  </a:lnTo>
                  <a:lnTo>
                    <a:pt x="113" y="654"/>
                  </a:lnTo>
                  <a:lnTo>
                    <a:pt x="97" y="657"/>
                  </a:lnTo>
                  <a:lnTo>
                    <a:pt x="95" y="638"/>
                  </a:lnTo>
                  <a:lnTo>
                    <a:pt x="95" y="638"/>
                  </a:lnTo>
                  <a:close/>
                  <a:moveTo>
                    <a:pt x="0" y="2"/>
                  </a:moveTo>
                  <a:lnTo>
                    <a:pt x="0" y="14"/>
                  </a:lnTo>
                  <a:lnTo>
                    <a:pt x="19" y="12"/>
                  </a:lnTo>
                  <a:lnTo>
                    <a:pt x="17" y="0"/>
                  </a:lnTo>
                  <a:lnTo>
                    <a:pt x="0" y="2"/>
                  </a:lnTo>
                  <a:lnTo>
                    <a:pt x="0" y="2"/>
                  </a:lnTo>
                  <a:close/>
                  <a:moveTo>
                    <a:pt x="10" y="69"/>
                  </a:moveTo>
                  <a:lnTo>
                    <a:pt x="26" y="66"/>
                  </a:lnTo>
                  <a:lnTo>
                    <a:pt x="28" y="83"/>
                  </a:lnTo>
                  <a:lnTo>
                    <a:pt x="12" y="87"/>
                  </a:lnTo>
                  <a:lnTo>
                    <a:pt x="10" y="69"/>
                  </a:lnTo>
                  <a:lnTo>
                    <a:pt x="10" y="69"/>
                  </a:lnTo>
                  <a:close/>
                  <a:moveTo>
                    <a:pt x="19" y="139"/>
                  </a:moveTo>
                  <a:lnTo>
                    <a:pt x="38" y="137"/>
                  </a:lnTo>
                  <a:lnTo>
                    <a:pt x="40" y="156"/>
                  </a:lnTo>
                  <a:lnTo>
                    <a:pt x="21" y="158"/>
                  </a:lnTo>
                  <a:lnTo>
                    <a:pt x="19" y="139"/>
                  </a:lnTo>
                  <a:lnTo>
                    <a:pt x="19" y="139"/>
                  </a:lnTo>
                  <a:close/>
                  <a:moveTo>
                    <a:pt x="31" y="210"/>
                  </a:moveTo>
                  <a:lnTo>
                    <a:pt x="47" y="208"/>
                  </a:lnTo>
                  <a:lnTo>
                    <a:pt x="50" y="227"/>
                  </a:lnTo>
                  <a:lnTo>
                    <a:pt x="33" y="229"/>
                  </a:lnTo>
                  <a:lnTo>
                    <a:pt x="31" y="210"/>
                  </a:lnTo>
                  <a:lnTo>
                    <a:pt x="31" y="210"/>
                  </a:lnTo>
                  <a:close/>
                  <a:moveTo>
                    <a:pt x="40" y="281"/>
                  </a:moveTo>
                  <a:lnTo>
                    <a:pt x="59" y="279"/>
                  </a:lnTo>
                  <a:lnTo>
                    <a:pt x="62" y="298"/>
                  </a:lnTo>
                  <a:lnTo>
                    <a:pt x="43" y="300"/>
                  </a:lnTo>
                  <a:lnTo>
                    <a:pt x="40" y="281"/>
                  </a:lnTo>
                  <a:lnTo>
                    <a:pt x="40" y="281"/>
                  </a:lnTo>
                  <a:close/>
                  <a:moveTo>
                    <a:pt x="52" y="354"/>
                  </a:moveTo>
                  <a:lnTo>
                    <a:pt x="69" y="350"/>
                  </a:lnTo>
                  <a:lnTo>
                    <a:pt x="71" y="369"/>
                  </a:lnTo>
                  <a:lnTo>
                    <a:pt x="54" y="371"/>
                  </a:lnTo>
                  <a:lnTo>
                    <a:pt x="52" y="354"/>
                  </a:lnTo>
                  <a:lnTo>
                    <a:pt x="52" y="354"/>
                  </a:lnTo>
                  <a:close/>
                  <a:moveTo>
                    <a:pt x="62" y="425"/>
                  </a:moveTo>
                  <a:lnTo>
                    <a:pt x="80" y="423"/>
                  </a:lnTo>
                  <a:lnTo>
                    <a:pt x="83" y="439"/>
                  </a:lnTo>
                  <a:lnTo>
                    <a:pt x="64" y="442"/>
                  </a:lnTo>
                  <a:lnTo>
                    <a:pt x="62" y="425"/>
                  </a:lnTo>
                  <a:lnTo>
                    <a:pt x="62" y="425"/>
                  </a:lnTo>
                  <a:close/>
                  <a:moveTo>
                    <a:pt x="73" y="496"/>
                  </a:moveTo>
                  <a:lnTo>
                    <a:pt x="90" y="494"/>
                  </a:lnTo>
                  <a:lnTo>
                    <a:pt x="92" y="510"/>
                  </a:lnTo>
                  <a:lnTo>
                    <a:pt x="76" y="513"/>
                  </a:lnTo>
                  <a:lnTo>
                    <a:pt x="73" y="496"/>
                  </a:lnTo>
                  <a:lnTo>
                    <a:pt x="73" y="496"/>
                  </a:lnTo>
                  <a:close/>
                  <a:moveTo>
                    <a:pt x="83" y="567"/>
                  </a:moveTo>
                  <a:lnTo>
                    <a:pt x="102" y="565"/>
                  </a:lnTo>
                  <a:lnTo>
                    <a:pt x="104" y="581"/>
                  </a:lnTo>
                  <a:lnTo>
                    <a:pt x="85" y="586"/>
                  </a:lnTo>
                  <a:lnTo>
                    <a:pt x="83" y="5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6" name="Freeform 542"/>
            <p:cNvSpPr>
              <a:spLocks noEditPoints="1"/>
            </p:cNvSpPr>
            <p:nvPr/>
          </p:nvSpPr>
          <p:spPr bwMode="auto">
            <a:xfrm>
              <a:off x="8791575" y="3321050"/>
              <a:ext cx="974725" cy="457200"/>
            </a:xfrm>
            <a:custGeom>
              <a:avLst/>
              <a:gdLst>
                <a:gd name="T0" fmla="*/ 598 w 614"/>
                <a:gd name="T1" fmla="*/ 24 h 288"/>
                <a:gd name="T2" fmla="*/ 591 w 614"/>
                <a:gd name="T3" fmla="*/ 7 h 288"/>
                <a:gd name="T4" fmla="*/ 607 w 614"/>
                <a:gd name="T5" fmla="*/ 0 h 288"/>
                <a:gd name="T6" fmla="*/ 614 w 614"/>
                <a:gd name="T7" fmla="*/ 17 h 288"/>
                <a:gd name="T8" fmla="*/ 598 w 614"/>
                <a:gd name="T9" fmla="*/ 24 h 288"/>
                <a:gd name="T10" fmla="*/ 598 w 614"/>
                <a:gd name="T11" fmla="*/ 24 h 288"/>
                <a:gd name="T12" fmla="*/ 7 w 614"/>
                <a:gd name="T13" fmla="*/ 288 h 288"/>
                <a:gd name="T14" fmla="*/ 0 w 614"/>
                <a:gd name="T15" fmla="*/ 274 h 288"/>
                <a:gd name="T16" fmla="*/ 17 w 614"/>
                <a:gd name="T17" fmla="*/ 265 h 288"/>
                <a:gd name="T18" fmla="*/ 24 w 614"/>
                <a:gd name="T19" fmla="*/ 281 h 288"/>
                <a:gd name="T20" fmla="*/ 7 w 614"/>
                <a:gd name="T21" fmla="*/ 288 h 288"/>
                <a:gd name="T22" fmla="*/ 7 w 614"/>
                <a:gd name="T23" fmla="*/ 288 h 288"/>
                <a:gd name="T24" fmla="*/ 73 w 614"/>
                <a:gd name="T25" fmla="*/ 260 h 288"/>
                <a:gd name="T26" fmla="*/ 66 w 614"/>
                <a:gd name="T27" fmla="*/ 244 h 288"/>
                <a:gd name="T28" fmla="*/ 83 w 614"/>
                <a:gd name="T29" fmla="*/ 237 h 288"/>
                <a:gd name="T30" fmla="*/ 90 w 614"/>
                <a:gd name="T31" fmla="*/ 253 h 288"/>
                <a:gd name="T32" fmla="*/ 73 w 614"/>
                <a:gd name="T33" fmla="*/ 260 h 288"/>
                <a:gd name="T34" fmla="*/ 73 w 614"/>
                <a:gd name="T35" fmla="*/ 260 h 288"/>
                <a:gd name="T36" fmla="*/ 140 w 614"/>
                <a:gd name="T37" fmla="*/ 232 h 288"/>
                <a:gd name="T38" fmla="*/ 132 w 614"/>
                <a:gd name="T39" fmla="*/ 215 h 288"/>
                <a:gd name="T40" fmla="*/ 149 w 614"/>
                <a:gd name="T41" fmla="*/ 206 h 288"/>
                <a:gd name="T42" fmla="*/ 156 w 614"/>
                <a:gd name="T43" fmla="*/ 222 h 288"/>
                <a:gd name="T44" fmla="*/ 140 w 614"/>
                <a:gd name="T45" fmla="*/ 232 h 288"/>
                <a:gd name="T46" fmla="*/ 140 w 614"/>
                <a:gd name="T47" fmla="*/ 232 h 288"/>
                <a:gd name="T48" fmla="*/ 206 w 614"/>
                <a:gd name="T49" fmla="*/ 201 h 288"/>
                <a:gd name="T50" fmla="*/ 196 w 614"/>
                <a:gd name="T51" fmla="*/ 185 h 288"/>
                <a:gd name="T52" fmla="*/ 213 w 614"/>
                <a:gd name="T53" fmla="*/ 177 h 288"/>
                <a:gd name="T54" fmla="*/ 222 w 614"/>
                <a:gd name="T55" fmla="*/ 194 h 288"/>
                <a:gd name="T56" fmla="*/ 206 w 614"/>
                <a:gd name="T57" fmla="*/ 201 h 288"/>
                <a:gd name="T58" fmla="*/ 206 w 614"/>
                <a:gd name="T59" fmla="*/ 201 h 288"/>
                <a:gd name="T60" fmla="*/ 269 w 614"/>
                <a:gd name="T61" fmla="*/ 173 h 288"/>
                <a:gd name="T62" fmla="*/ 262 w 614"/>
                <a:gd name="T63" fmla="*/ 156 h 288"/>
                <a:gd name="T64" fmla="*/ 279 w 614"/>
                <a:gd name="T65" fmla="*/ 147 h 288"/>
                <a:gd name="T66" fmla="*/ 286 w 614"/>
                <a:gd name="T67" fmla="*/ 163 h 288"/>
                <a:gd name="T68" fmla="*/ 269 w 614"/>
                <a:gd name="T69" fmla="*/ 173 h 288"/>
                <a:gd name="T70" fmla="*/ 269 w 614"/>
                <a:gd name="T71" fmla="*/ 173 h 288"/>
                <a:gd name="T72" fmla="*/ 336 w 614"/>
                <a:gd name="T73" fmla="*/ 142 h 288"/>
                <a:gd name="T74" fmla="*/ 329 w 614"/>
                <a:gd name="T75" fmla="*/ 125 h 288"/>
                <a:gd name="T76" fmla="*/ 345 w 614"/>
                <a:gd name="T77" fmla="*/ 118 h 288"/>
                <a:gd name="T78" fmla="*/ 352 w 614"/>
                <a:gd name="T79" fmla="*/ 135 h 288"/>
                <a:gd name="T80" fmla="*/ 336 w 614"/>
                <a:gd name="T81" fmla="*/ 142 h 288"/>
                <a:gd name="T82" fmla="*/ 336 w 614"/>
                <a:gd name="T83" fmla="*/ 142 h 288"/>
                <a:gd name="T84" fmla="*/ 402 w 614"/>
                <a:gd name="T85" fmla="*/ 114 h 288"/>
                <a:gd name="T86" fmla="*/ 395 w 614"/>
                <a:gd name="T87" fmla="*/ 97 h 288"/>
                <a:gd name="T88" fmla="*/ 411 w 614"/>
                <a:gd name="T89" fmla="*/ 88 h 288"/>
                <a:gd name="T90" fmla="*/ 418 w 614"/>
                <a:gd name="T91" fmla="*/ 104 h 288"/>
                <a:gd name="T92" fmla="*/ 402 w 614"/>
                <a:gd name="T93" fmla="*/ 114 h 288"/>
                <a:gd name="T94" fmla="*/ 402 w 614"/>
                <a:gd name="T95" fmla="*/ 114 h 288"/>
                <a:gd name="T96" fmla="*/ 468 w 614"/>
                <a:gd name="T97" fmla="*/ 83 h 288"/>
                <a:gd name="T98" fmla="*/ 461 w 614"/>
                <a:gd name="T99" fmla="*/ 66 h 288"/>
                <a:gd name="T100" fmla="*/ 477 w 614"/>
                <a:gd name="T101" fmla="*/ 59 h 288"/>
                <a:gd name="T102" fmla="*/ 484 w 614"/>
                <a:gd name="T103" fmla="*/ 76 h 288"/>
                <a:gd name="T104" fmla="*/ 468 w 614"/>
                <a:gd name="T105" fmla="*/ 83 h 288"/>
                <a:gd name="T106" fmla="*/ 468 w 614"/>
                <a:gd name="T107" fmla="*/ 83 h 288"/>
                <a:gd name="T108" fmla="*/ 534 w 614"/>
                <a:gd name="T109" fmla="*/ 55 h 288"/>
                <a:gd name="T110" fmla="*/ 525 w 614"/>
                <a:gd name="T111" fmla="*/ 38 h 288"/>
                <a:gd name="T112" fmla="*/ 541 w 614"/>
                <a:gd name="T113" fmla="*/ 29 h 288"/>
                <a:gd name="T114" fmla="*/ 551 w 614"/>
                <a:gd name="T115" fmla="*/ 45 h 288"/>
                <a:gd name="T116" fmla="*/ 534 w 614"/>
                <a:gd name="T117"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4" h="288">
                  <a:moveTo>
                    <a:pt x="598" y="24"/>
                  </a:moveTo>
                  <a:lnTo>
                    <a:pt x="591" y="7"/>
                  </a:lnTo>
                  <a:lnTo>
                    <a:pt x="607" y="0"/>
                  </a:lnTo>
                  <a:lnTo>
                    <a:pt x="614" y="17"/>
                  </a:lnTo>
                  <a:lnTo>
                    <a:pt x="598" y="24"/>
                  </a:lnTo>
                  <a:lnTo>
                    <a:pt x="598" y="24"/>
                  </a:lnTo>
                  <a:close/>
                  <a:moveTo>
                    <a:pt x="7" y="288"/>
                  </a:moveTo>
                  <a:lnTo>
                    <a:pt x="0" y="274"/>
                  </a:lnTo>
                  <a:lnTo>
                    <a:pt x="17" y="265"/>
                  </a:lnTo>
                  <a:lnTo>
                    <a:pt x="24" y="281"/>
                  </a:lnTo>
                  <a:lnTo>
                    <a:pt x="7" y="288"/>
                  </a:lnTo>
                  <a:lnTo>
                    <a:pt x="7" y="288"/>
                  </a:lnTo>
                  <a:close/>
                  <a:moveTo>
                    <a:pt x="73" y="260"/>
                  </a:moveTo>
                  <a:lnTo>
                    <a:pt x="66" y="244"/>
                  </a:lnTo>
                  <a:lnTo>
                    <a:pt x="83" y="237"/>
                  </a:lnTo>
                  <a:lnTo>
                    <a:pt x="90" y="253"/>
                  </a:lnTo>
                  <a:lnTo>
                    <a:pt x="73" y="260"/>
                  </a:lnTo>
                  <a:lnTo>
                    <a:pt x="73" y="260"/>
                  </a:lnTo>
                  <a:close/>
                  <a:moveTo>
                    <a:pt x="140" y="232"/>
                  </a:moveTo>
                  <a:lnTo>
                    <a:pt x="132" y="215"/>
                  </a:lnTo>
                  <a:lnTo>
                    <a:pt x="149" y="206"/>
                  </a:lnTo>
                  <a:lnTo>
                    <a:pt x="156" y="222"/>
                  </a:lnTo>
                  <a:lnTo>
                    <a:pt x="140" y="232"/>
                  </a:lnTo>
                  <a:lnTo>
                    <a:pt x="140" y="232"/>
                  </a:lnTo>
                  <a:close/>
                  <a:moveTo>
                    <a:pt x="206" y="201"/>
                  </a:moveTo>
                  <a:lnTo>
                    <a:pt x="196" y="185"/>
                  </a:lnTo>
                  <a:lnTo>
                    <a:pt x="213" y="177"/>
                  </a:lnTo>
                  <a:lnTo>
                    <a:pt x="222" y="194"/>
                  </a:lnTo>
                  <a:lnTo>
                    <a:pt x="206" y="201"/>
                  </a:lnTo>
                  <a:lnTo>
                    <a:pt x="206" y="201"/>
                  </a:lnTo>
                  <a:close/>
                  <a:moveTo>
                    <a:pt x="269" y="173"/>
                  </a:moveTo>
                  <a:lnTo>
                    <a:pt x="262" y="156"/>
                  </a:lnTo>
                  <a:lnTo>
                    <a:pt x="279" y="147"/>
                  </a:lnTo>
                  <a:lnTo>
                    <a:pt x="286" y="163"/>
                  </a:lnTo>
                  <a:lnTo>
                    <a:pt x="269" y="173"/>
                  </a:lnTo>
                  <a:lnTo>
                    <a:pt x="269" y="173"/>
                  </a:lnTo>
                  <a:close/>
                  <a:moveTo>
                    <a:pt x="336" y="142"/>
                  </a:moveTo>
                  <a:lnTo>
                    <a:pt x="329" y="125"/>
                  </a:lnTo>
                  <a:lnTo>
                    <a:pt x="345" y="118"/>
                  </a:lnTo>
                  <a:lnTo>
                    <a:pt x="352" y="135"/>
                  </a:lnTo>
                  <a:lnTo>
                    <a:pt x="336" y="142"/>
                  </a:lnTo>
                  <a:lnTo>
                    <a:pt x="336" y="142"/>
                  </a:lnTo>
                  <a:close/>
                  <a:moveTo>
                    <a:pt x="402" y="114"/>
                  </a:moveTo>
                  <a:lnTo>
                    <a:pt x="395" y="97"/>
                  </a:lnTo>
                  <a:lnTo>
                    <a:pt x="411" y="88"/>
                  </a:lnTo>
                  <a:lnTo>
                    <a:pt x="418" y="104"/>
                  </a:lnTo>
                  <a:lnTo>
                    <a:pt x="402" y="114"/>
                  </a:lnTo>
                  <a:lnTo>
                    <a:pt x="402" y="114"/>
                  </a:lnTo>
                  <a:close/>
                  <a:moveTo>
                    <a:pt x="468" y="83"/>
                  </a:moveTo>
                  <a:lnTo>
                    <a:pt x="461" y="66"/>
                  </a:lnTo>
                  <a:lnTo>
                    <a:pt x="477" y="59"/>
                  </a:lnTo>
                  <a:lnTo>
                    <a:pt x="484" y="76"/>
                  </a:lnTo>
                  <a:lnTo>
                    <a:pt x="468" y="83"/>
                  </a:lnTo>
                  <a:lnTo>
                    <a:pt x="468" y="83"/>
                  </a:lnTo>
                  <a:close/>
                  <a:moveTo>
                    <a:pt x="534" y="55"/>
                  </a:moveTo>
                  <a:lnTo>
                    <a:pt x="525" y="38"/>
                  </a:lnTo>
                  <a:lnTo>
                    <a:pt x="541" y="29"/>
                  </a:lnTo>
                  <a:lnTo>
                    <a:pt x="551" y="45"/>
                  </a:lnTo>
                  <a:lnTo>
                    <a:pt x="534"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7" name="Freeform 543"/>
            <p:cNvSpPr>
              <a:spLocks noEditPoints="1"/>
            </p:cNvSpPr>
            <p:nvPr/>
          </p:nvSpPr>
          <p:spPr bwMode="auto">
            <a:xfrm>
              <a:off x="7032625" y="2046288"/>
              <a:ext cx="593725" cy="1293813"/>
            </a:xfrm>
            <a:custGeom>
              <a:avLst/>
              <a:gdLst>
                <a:gd name="T0" fmla="*/ 8 w 374"/>
                <a:gd name="T1" fmla="*/ 24 h 815"/>
                <a:gd name="T2" fmla="*/ 17 w 374"/>
                <a:gd name="T3" fmla="*/ 0 h 815"/>
                <a:gd name="T4" fmla="*/ 24 w 374"/>
                <a:gd name="T5" fmla="*/ 17 h 815"/>
                <a:gd name="T6" fmla="*/ 357 w 374"/>
                <a:gd name="T7" fmla="*/ 815 h 815"/>
                <a:gd name="T8" fmla="*/ 367 w 374"/>
                <a:gd name="T9" fmla="*/ 789 h 815"/>
                <a:gd name="T10" fmla="*/ 374 w 374"/>
                <a:gd name="T11" fmla="*/ 806 h 815"/>
                <a:gd name="T12" fmla="*/ 326 w 374"/>
                <a:gd name="T13" fmla="*/ 749 h 815"/>
                <a:gd name="T14" fmla="*/ 336 w 374"/>
                <a:gd name="T15" fmla="*/ 725 h 815"/>
                <a:gd name="T16" fmla="*/ 343 w 374"/>
                <a:gd name="T17" fmla="*/ 742 h 815"/>
                <a:gd name="T18" fmla="*/ 298 w 374"/>
                <a:gd name="T19" fmla="*/ 683 h 815"/>
                <a:gd name="T20" fmla="*/ 308 w 374"/>
                <a:gd name="T21" fmla="*/ 659 h 815"/>
                <a:gd name="T22" fmla="*/ 315 w 374"/>
                <a:gd name="T23" fmla="*/ 676 h 815"/>
                <a:gd name="T24" fmla="*/ 270 w 374"/>
                <a:gd name="T25" fmla="*/ 617 h 815"/>
                <a:gd name="T26" fmla="*/ 279 w 374"/>
                <a:gd name="T27" fmla="*/ 593 h 815"/>
                <a:gd name="T28" fmla="*/ 286 w 374"/>
                <a:gd name="T29" fmla="*/ 610 h 815"/>
                <a:gd name="T30" fmla="*/ 239 w 374"/>
                <a:gd name="T31" fmla="*/ 551 h 815"/>
                <a:gd name="T32" fmla="*/ 248 w 374"/>
                <a:gd name="T33" fmla="*/ 527 h 815"/>
                <a:gd name="T34" fmla="*/ 256 w 374"/>
                <a:gd name="T35" fmla="*/ 543 h 815"/>
                <a:gd name="T36" fmla="*/ 211 w 374"/>
                <a:gd name="T37" fmla="*/ 484 h 815"/>
                <a:gd name="T38" fmla="*/ 220 w 374"/>
                <a:gd name="T39" fmla="*/ 461 h 815"/>
                <a:gd name="T40" fmla="*/ 227 w 374"/>
                <a:gd name="T41" fmla="*/ 477 h 815"/>
                <a:gd name="T42" fmla="*/ 182 w 374"/>
                <a:gd name="T43" fmla="*/ 418 h 815"/>
                <a:gd name="T44" fmla="*/ 192 w 374"/>
                <a:gd name="T45" fmla="*/ 395 h 815"/>
                <a:gd name="T46" fmla="*/ 199 w 374"/>
                <a:gd name="T47" fmla="*/ 411 h 815"/>
                <a:gd name="T48" fmla="*/ 152 w 374"/>
                <a:gd name="T49" fmla="*/ 352 h 815"/>
                <a:gd name="T50" fmla="*/ 161 w 374"/>
                <a:gd name="T51" fmla="*/ 329 h 815"/>
                <a:gd name="T52" fmla="*/ 168 w 374"/>
                <a:gd name="T53" fmla="*/ 345 h 815"/>
                <a:gd name="T54" fmla="*/ 123 w 374"/>
                <a:gd name="T55" fmla="*/ 288 h 815"/>
                <a:gd name="T56" fmla="*/ 133 w 374"/>
                <a:gd name="T57" fmla="*/ 265 h 815"/>
                <a:gd name="T58" fmla="*/ 140 w 374"/>
                <a:gd name="T59" fmla="*/ 281 h 815"/>
                <a:gd name="T60" fmla="*/ 95 w 374"/>
                <a:gd name="T61" fmla="*/ 222 h 815"/>
                <a:gd name="T62" fmla="*/ 104 w 374"/>
                <a:gd name="T63" fmla="*/ 199 h 815"/>
                <a:gd name="T64" fmla="*/ 111 w 374"/>
                <a:gd name="T65" fmla="*/ 215 h 815"/>
                <a:gd name="T66" fmla="*/ 64 w 374"/>
                <a:gd name="T67" fmla="*/ 156 h 815"/>
                <a:gd name="T68" fmla="*/ 74 w 374"/>
                <a:gd name="T69" fmla="*/ 132 h 815"/>
                <a:gd name="T70" fmla="*/ 81 w 374"/>
                <a:gd name="T71" fmla="*/ 149 h 815"/>
                <a:gd name="T72" fmla="*/ 36 w 374"/>
                <a:gd name="T73" fmla="*/ 90 h 815"/>
                <a:gd name="T74" fmla="*/ 45 w 374"/>
                <a:gd name="T75" fmla="*/ 6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815">
                  <a:moveTo>
                    <a:pt x="24" y="17"/>
                  </a:moveTo>
                  <a:lnTo>
                    <a:pt x="8" y="24"/>
                  </a:lnTo>
                  <a:lnTo>
                    <a:pt x="0" y="7"/>
                  </a:lnTo>
                  <a:lnTo>
                    <a:pt x="17" y="0"/>
                  </a:lnTo>
                  <a:lnTo>
                    <a:pt x="24" y="17"/>
                  </a:lnTo>
                  <a:lnTo>
                    <a:pt x="24" y="17"/>
                  </a:lnTo>
                  <a:close/>
                  <a:moveTo>
                    <a:pt x="374" y="806"/>
                  </a:moveTo>
                  <a:lnTo>
                    <a:pt x="357" y="815"/>
                  </a:lnTo>
                  <a:lnTo>
                    <a:pt x="350" y="799"/>
                  </a:lnTo>
                  <a:lnTo>
                    <a:pt x="367" y="789"/>
                  </a:lnTo>
                  <a:lnTo>
                    <a:pt x="374" y="806"/>
                  </a:lnTo>
                  <a:lnTo>
                    <a:pt x="374" y="806"/>
                  </a:lnTo>
                  <a:close/>
                  <a:moveTo>
                    <a:pt x="343" y="742"/>
                  </a:moveTo>
                  <a:lnTo>
                    <a:pt x="326" y="749"/>
                  </a:lnTo>
                  <a:lnTo>
                    <a:pt x="319" y="732"/>
                  </a:lnTo>
                  <a:lnTo>
                    <a:pt x="336" y="725"/>
                  </a:lnTo>
                  <a:lnTo>
                    <a:pt x="343" y="742"/>
                  </a:lnTo>
                  <a:lnTo>
                    <a:pt x="343" y="742"/>
                  </a:lnTo>
                  <a:close/>
                  <a:moveTo>
                    <a:pt x="315" y="676"/>
                  </a:moveTo>
                  <a:lnTo>
                    <a:pt x="298" y="683"/>
                  </a:lnTo>
                  <a:lnTo>
                    <a:pt x="291" y="666"/>
                  </a:lnTo>
                  <a:lnTo>
                    <a:pt x="308" y="659"/>
                  </a:lnTo>
                  <a:lnTo>
                    <a:pt x="315" y="676"/>
                  </a:lnTo>
                  <a:lnTo>
                    <a:pt x="315" y="676"/>
                  </a:lnTo>
                  <a:close/>
                  <a:moveTo>
                    <a:pt x="286" y="610"/>
                  </a:moveTo>
                  <a:lnTo>
                    <a:pt x="270" y="617"/>
                  </a:lnTo>
                  <a:lnTo>
                    <a:pt x="263" y="600"/>
                  </a:lnTo>
                  <a:lnTo>
                    <a:pt x="279" y="593"/>
                  </a:lnTo>
                  <a:lnTo>
                    <a:pt x="286" y="610"/>
                  </a:lnTo>
                  <a:lnTo>
                    <a:pt x="286" y="610"/>
                  </a:lnTo>
                  <a:close/>
                  <a:moveTo>
                    <a:pt x="256" y="543"/>
                  </a:moveTo>
                  <a:lnTo>
                    <a:pt x="239" y="551"/>
                  </a:lnTo>
                  <a:lnTo>
                    <a:pt x="232" y="534"/>
                  </a:lnTo>
                  <a:lnTo>
                    <a:pt x="248" y="527"/>
                  </a:lnTo>
                  <a:lnTo>
                    <a:pt x="256" y="543"/>
                  </a:lnTo>
                  <a:lnTo>
                    <a:pt x="256" y="543"/>
                  </a:lnTo>
                  <a:close/>
                  <a:moveTo>
                    <a:pt x="227" y="477"/>
                  </a:moveTo>
                  <a:lnTo>
                    <a:pt x="211" y="484"/>
                  </a:lnTo>
                  <a:lnTo>
                    <a:pt x="204" y="468"/>
                  </a:lnTo>
                  <a:lnTo>
                    <a:pt x="220" y="461"/>
                  </a:lnTo>
                  <a:lnTo>
                    <a:pt x="227" y="477"/>
                  </a:lnTo>
                  <a:lnTo>
                    <a:pt x="227" y="477"/>
                  </a:lnTo>
                  <a:close/>
                  <a:moveTo>
                    <a:pt x="199" y="411"/>
                  </a:moveTo>
                  <a:lnTo>
                    <a:pt x="182" y="418"/>
                  </a:lnTo>
                  <a:lnTo>
                    <a:pt x="175" y="402"/>
                  </a:lnTo>
                  <a:lnTo>
                    <a:pt x="192" y="395"/>
                  </a:lnTo>
                  <a:lnTo>
                    <a:pt x="199" y="411"/>
                  </a:lnTo>
                  <a:lnTo>
                    <a:pt x="199" y="411"/>
                  </a:lnTo>
                  <a:close/>
                  <a:moveTo>
                    <a:pt x="168" y="345"/>
                  </a:moveTo>
                  <a:lnTo>
                    <a:pt x="152" y="352"/>
                  </a:lnTo>
                  <a:lnTo>
                    <a:pt x="145" y="336"/>
                  </a:lnTo>
                  <a:lnTo>
                    <a:pt x="161" y="329"/>
                  </a:lnTo>
                  <a:lnTo>
                    <a:pt x="168" y="345"/>
                  </a:lnTo>
                  <a:lnTo>
                    <a:pt x="168" y="345"/>
                  </a:lnTo>
                  <a:close/>
                  <a:moveTo>
                    <a:pt x="140" y="281"/>
                  </a:moveTo>
                  <a:lnTo>
                    <a:pt x="123" y="288"/>
                  </a:lnTo>
                  <a:lnTo>
                    <a:pt x="116" y="272"/>
                  </a:lnTo>
                  <a:lnTo>
                    <a:pt x="133" y="265"/>
                  </a:lnTo>
                  <a:lnTo>
                    <a:pt x="140" y="281"/>
                  </a:lnTo>
                  <a:lnTo>
                    <a:pt x="140" y="281"/>
                  </a:lnTo>
                  <a:close/>
                  <a:moveTo>
                    <a:pt x="111" y="215"/>
                  </a:moveTo>
                  <a:lnTo>
                    <a:pt x="95" y="222"/>
                  </a:lnTo>
                  <a:lnTo>
                    <a:pt x="88" y="206"/>
                  </a:lnTo>
                  <a:lnTo>
                    <a:pt x="104" y="199"/>
                  </a:lnTo>
                  <a:lnTo>
                    <a:pt x="111" y="215"/>
                  </a:lnTo>
                  <a:lnTo>
                    <a:pt x="111" y="215"/>
                  </a:lnTo>
                  <a:close/>
                  <a:moveTo>
                    <a:pt x="81" y="149"/>
                  </a:moveTo>
                  <a:lnTo>
                    <a:pt x="64" y="156"/>
                  </a:lnTo>
                  <a:lnTo>
                    <a:pt x="57" y="140"/>
                  </a:lnTo>
                  <a:lnTo>
                    <a:pt x="74" y="132"/>
                  </a:lnTo>
                  <a:lnTo>
                    <a:pt x="81" y="149"/>
                  </a:lnTo>
                  <a:lnTo>
                    <a:pt x="81" y="149"/>
                  </a:lnTo>
                  <a:close/>
                  <a:moveTo>
                    <a:pt x="52" y="83"/>
                  </a:moveTo>
                  <a:lnTo>
                    <a:pt x="36" y="90"/>
                  </a:lnTo>
                  <a:lnTo>
                    <a:pt x="29" y="73"/>
                  </a:lnTo>
                  <a:lnTo>
                    <a:pt x="45" y="66"/>
                  </a:lnTo>
                  <a:lnTo>
                    <a:pt x="52"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8" name="Freeform 544"/>
            <p:cNvSpPr>
              <a:spLocks noEditPoints="1"/>
            </p:cNvSpPr>
            <p:nvPr/>
          </p:nvSpPr>
          <p:spPr bwMode="auto">
            <a:xfrm>
              <a:off x="5435600" y="4562475"/>
              <a:ext cx="1050925" cy="60325"/>
            </a:xfrm>
            <a:custGeom>
              <a:avLst/>
              <a:gdLst>
                <a:gd name="T0" fmla="*/ 19 w 662"/>
                <a:gd name="T1" fmla="*/ 0 h 38"/>
                <a:gd name="T2" fmla="*/ 17 w 662"/>
                <a:gd name="T3" fmla="*/ 17 h 38"/>
                <a:gd name="T4" fmla="*/ 0 w 662"/>
                <a:gd name="T5" fmla="*/ 17 h 38"/>
                <a:gd name="T6" fmla="*/ 0 w 662"/>
                <a:gd name="T7" fmla="*/ 0 h 38"/>
                <a:gd name="T8" fmla="*/ 19 w 662"/>
                <a:gd name="T9" fmla="*/ 0 h 38"/>
                <a:gd name="T10" fmla="*/ 19 w 662"/>
                <a:gd name="T11" fmla="*/ 0 h 38"/>
                <a:gd name="T12" fmla="*/ 662 w 662"/>
                <a:gd name="T13" fmla="*/ 21 h 38"/>
                <a:gd name="T14" fmla="*/ 647 w 662"/>
                <a:gd name="T15" fmla="*/ 21 h 38"/>
                <a:gd name="T16" fmla="*/ 647 w 662"/>
                <a:gd name="T17" fmla="*/ 38 h 38"/>
                <a:gd name="T18" fmla="*/ 659 w 662"/>
                <a:gd name="T19" fmla="*/ 38 h 38"/>
                <a:gd name="T20" fmla="*/ 662 w 662"/>
                <a:gd name="T21" fmla="*/ 21 h 38"/>
                <a:gd name="T22" fmla="*/ 662 w 662"/>
                <a:gd name="T23" fmla="*/ 21 h 38"/>
                <a:gd name="T24" fmla="*/ 593 w 662"/>
                <a:gd name="T25" fmla="*/ 19 h 38"/>
                <a:gd name="T26" fmla="*/ 593 w 662"/>
                <a:gd name="T27" fmla="*/ 36 h 38"/>
                <a:gd name="T28" fmla="*/ 577 w 662"/>
                <a:gd name="T29" fmla="*/ 36 h 38"/>
                <a:gd name="T30" fmla="*/ 577 w 662"/>
                <a:gd name="T31" fmla="*/ 19 h 38"/>
                <a:gd name="T32" fmla="*/ 593 w 662"/>
                <a:gd name="T33" fmla="*/ 19 h 38"/>
                <a:gd name="T34" fmla="*/ 593 w 662"/>
                <a:gd name="T35" fmla="*/ 19 h 38"/>
                <a:gd name="T36" fmla="*/ 522 w 662"/>
                <a:gd name="T37" fmla="*/ 17 h 38"/>
                <a:gd name="T38" fmla="*/ 522 w 662"/>
                <a:gd name="T39" fmla="*/ 33 h 38"/>
                <a:gd name="T40" fmla="*/ 503 w 662"/>
                <a:gd name="T41" fmla="*/ 33 h 38"/>
                <a:gd name="T42" fmla="*/ 503 w 662"/>
                <a:gd name="T43" fmla="*/ 17 h 38"/>
                <a:gd name="T44" fmla="*/ 522 w 662"/>
                <a:gd name="T45" fmla="*/ 17 h 38"/>
                <a:gd name="T46" fmla="*/ 522 w 662"/>
                <a:gd name="T47" fmla="*/ 17 h 38"/>
                <a:gd name="T48" fmla="*/ 449 w 662"/>
                <a:gd name="T49" fmla="*/ 14 h 38"/>
                <a:gd name="T50" fmla="*/ 449 w 662"/>
                <a:gd name="T51" fmla="*/ 31 h 38"/>
                <a:gd name="T52" fmla="*/ 433 w 662"/>
                <a:gd name="T53" fmla="*/ 31 h 38"/>
                <a:gd name="T54" fmla="*/ 433 w 662"/>
                <a:gd name="T55" fmla="*/ 14 h 38"/>
                <a:gd name="T56" fmla="*/ 449 w 662"/>
                <a:gd name="T57" fmla="*/ 14 h 38"/>
                <a:gd name="T58" fmla="*/ 449 w 662"/>
                <a:gd name="T59" fmla="*/ 14 h 38"/>
                <a:gd name="T60" fmla="*/ 378 w 662"/>
                <a:gd name="T61" fmla="*/ 12 h 38"/>
                <a:gd name="T62" fmla="*/ 378 w 662"/>
                <a:gd name="T63" fmla="*/ 29 h 38"/>
                <a:gd name="T64" fmla="*/ 359 w 662"/>
                <a:gd name="T65" fmla="*/ 29 h 38"/>
                <a:gd name="T66" fmla="*/ 359 w 662"/>
                <a:gd name="T67" fmla="*/ 12 h 38"/>
                <a:gd name="T68" fmla="*/ 378 w 662"/>
                <a:gd name="T69" fmla="*/ 12 h 38"/>
                <a:gd name="T70" fmla="*/ 378 w 662"/>
                <a:gd name="T71" fmla="*/ 12 h 38"/>
                <a:gd name="T72" fmla="*/ 307 w 662"/>
                <a:gd name="T73" fmla="*/ 10 h 38"/>
                <a:gd name="T74" fmla="*/ 305 w 662"/>
                <a:gd name="T75" fmla="*/ 26 h 38"/>
                <a:gd name="T76" fmla="*/ 288 w 662"/>
                <a:gd name="T77" fmla="*/ 26 h 38"/>
                <a:gd name="T78" fmla="*/ 288 w 662"/>
                <a:gd name="T79" fmla="*/ 10 h 38"/>
                <a:gd name="T80" fmla="*/ 307 w 662"/>
                <a:gd name="T81" fmla="*/ 10 h 38"/>
                <a:gd name="T82" fmla="*/ 307 w 662"/>
                <a:gd name="T83" fmla="*/ 10 h 38"/>
                <a:gd name="T84" fmla="*/ 234 w 662"/>
                <a:gd name="T85" fmla="*/ 7 h 38"/>
                <a:gd name="T86" fmla="*/ 234 w 662"/>
                <a:gd name="T87" fmla="*/ 24 h 38"/>
                <a:gd name="T88" fmla="*/ 215 w 662"/>
                <a:gd name="T89" fmla="*/ 24 h 38"/>
                <a:gd name="T90" fmla="*/ 215 w 662"/>
                <a:gd name="T91" fmla="*/ 7 h 38"/>
                <a:gd name="T92" fmla="*/ 234 w 662"/>
                <a:gd name="T93" fmla="*/ 7 h 38"/>
                <a:gd name="T94" fmla="*/ 234 w 662"/>
                <a:gd name="T95" fmla="*/ 7 h 38"/>
                <a:gd name="T96" fmla="*/ 163 w 662"/>
                <a:gd name="T97" fmla="*/ 5 h 38"/>
                <a:gd name="T98" fmla="*/ 161 w 662"/>
                <a:gd name="T99" fmla="*/ 21 h 38"/>
                <a:gd name="T100" fmla="*/ 144 w 662"/>
                <a:gd name="T101" fmla="*/ 21 h 38"/>
                <a:gd name="T102" fmla="*/ 144 w 662"/>
                <a:gd name="T103" fmla="*/ 5 h 38"/>
                <a:gd name="T104" fmla="*/ 163 w 662"/>
                <a:gd name="T105" fmla="*/ 5 h 38"/>
                <a:gd name="T106" fmla="*/ 163 w 662"/>
                <a:gd name="T107" fmla="*/ 5 h 38"/>
                <a:gd name="T108" fmla="*/ 90 w 662"/>
                <a:gd name="T109" fmla="*/ 3 h 38"/>
                <a:gd name="T110" fmla="*/ 90 w 662"/>
                <a:gd name="T111" fmla="*/ 19 h 38"/>
                <a:gd name="T112" fmla="*/ 71 w 662"/>
                <a:gd name="T113" fmla="*/ 19 h 38"/>
                <a:gd name="T114" fmla="*/ 73 w 662"/>
                <a:gd name="T115" fmla="*/ 3 h 38"/>
                <a:gd name="T116" fmla="*/ 90 w 662"/>
                <a:gd name="T11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38">
                  <a:moveTo>
                    <a:pt x="19" y="0"/>
                  </a:moveTo>
                  <a:lnTo>
                    <a:pt x="17" y="17"/>
                  </a:lnTo>
                  <a:lnTo>
                    <a:pt x="0" y="17"/>
                  </a:lnTo>
                  <a:lnTo>
                    <a:pt x="0" y="0"/>
                  </a:lnTo>
                  <a:lnTo>
                    <a:pt x="19" y="0"/>
                  </a:lnTo>
                  <a:lnTo>
                    <a:pt x="19" y="0"/>
                  </a:lnTo>
                  <a:close/>
                  <a:moveTo>
                    <a:pt x="662" y="21"/>
                  </a:moveTo>
                  <a:lnTo>
                    <a:pt x="647" y="21"/>
                  </a:lnTo>
                  <a:lnTo>
                    <a:pt x="647" y="38"/>
                  </a:lnTo>
                  <a:lnTo>
                    <a:pt x="659" y="38"/>
                  </a:lnTo>
                  <a:lnTo>
                    <a:pt x="662" y="21"/>
                  </a:lnTo>
                  <a:lnTo>
                    <a:pt x="662" y="21"/>
                  </a:lnTo>
                  <a:close/>
                  <a:moveTo>
                    <a:pt x="593" y="19"/>
                  </a:moveTo>
                  <a:lnTo>
                    <a:pt x="593" y="36"/>
                  </a:lnTo>
                  <a:lnTo>
                    <a:pt x="577" y="36"/>
                  </a:lnTo>
                  <a:lnTo>
                    <a:pt x="577" y="19"/>
                  </a:lnTo>
                  <a:lnTo>
                    <a:pt x="593" y="19"/>
                  </a:lnTo>
                  <a:lnTo>
                    <a:pt x="593" y="19"/>
                  </a:lnTo>
                  <a:close/>
                  <a:moveTo>
                    <a:pt x="522" y="17"/>
                  </a:moveTo>
                  <a:lnTo>
                    <a:pt x="522" y="33"/>
                  </a:lnTo>
                  <a:lnTo>
                    <a:pt x="503" y="33"/>
                  </a:lnTo>
                  <a:lnTo>
                    <a:pt x="503" y="17"/>
                  </a:lnTo>
                  <a:lnTo>
                    <a:pt x="522" y="17"/>
                  </a:lnTo>
                  <a:lnTo>
                    <a:pt x="522" y="17"/>
                  </a:lnTo>
                  <a:close/>
                  <a:moveTo>
                    <a:pt x="449" y="14"/>
                  </a:moveTo>
                  <a:lnTo>
                    <a:pt x="449" y="31"/>
                  </a:lnTo>
                  <a:lnTo>
                    <a:pt x="433" y="31"/>
                  </a:lnTo>
                  <a:lnTo>
                    <a:pt x="433" y="14"/>
                  </a:lnTo>
                  <a:lnTo>
                    <a:pt x="449" y="14"/>
                  </a:lnTo>
                  <a:lnTo>
                    <a:pt x="449" y="14"/>
                  </a:lnTo>
                  <a:close/>
                  <a:moveTo>
                    <a:pt x="378" y="12"/>
                  </a:moveTo>
                  <a:lnTo>
                    <a:pt x="378" y="29"/>
                  </a:lnTo>
                  <a:lnTo>
                    <a:pt x="359" y="29"/>
                  </a:lnTo>
                  <a:lnTo>
                    <a:pt x="359" y="12"/>
                  </a:lnTo>
                  <a:lnTo>
                    <a:pt x="378" y="12"/>
                  </a:lnTo>
                  <a:lnTo>
                    <a:pt x="378" y="12"/>
                  </a:lnTo>
                  <a:close/>
                  <a:moveTo>
                    <a:pt x="307" y="10"/>
                  </a:moveTo>
                  <a:lnTo>
                    <a:pt x="305" y="26"/>
                  </a:lnTo>
                  <a:lnTo>
                    <a:pt x="288" y="26"/>
                  </a:lnTo>
                  <a:lnTo>
                    <a:pt x="288" y="10"/>
                  </a:lnTo>
                  <a:lnTo>
                    <a:pt x="307" y="10"/>
                  </a:lnTo>
                  <a:lnTo>
                    <a:pt x="307" y="10"/>
                  </a:lnTo>
                  <a:close/>
                  <a:moveTo>
                    <a:pt x="234" y="7"/>
                  </a:moveTo>
                  <a:lnTo>
                    <a:pt x="234" y="24"/>
                  </a:lnTo>
                  <a:lnTo>
                    <a:pt x="215" y="24"/>
                  </a:lnTo>
                  <a:lnTo>
                    <a:pt x="215" y="7"/>
                  </a:lnTo>
                  <a:lnTo>
                    <a:pt x="234" y="7"/>
                  </a:lnTo>
                  <a:lnTo>
                    <a:pt x="234" y="7"/>
                  </a:lnTo>
                  <a:close/>
                  <a:moveTo>
                    <a:pt x="163" y="5"/>
                  </a:moveTo>
                  <a:lnTo>
                    <a:pt x="161" y="21"/>
                  </a:lnTo>
                  <a:lnTo>
                    <a:pt x="144" y="21"/>
                  </a:lnTo>
                  <a:lnTo>
                    <a:pt x="144" y="5"/>
                  </a:lnTo>
                  <a:lnTo>
                    <a:pt x="163" y="5"/>
                  </a:lnTo>
                  <a:lnTo>
                    <a:pt x="163" y="5"/>
                  </a:lnTo>
                  <a:close/>
                  <a:moveTo>
                    <a:pt x="90" y="3"/>
                  </a:moveTo>
                  <a:lnTo>
                    <a:pt x="90" y="19"/>
                  </a:lnTo>
                  <a:lnTo>
                    <a:pt x="71" y="19"/>
                  </a:lnTo>
                  <a:lnTo>
                    <a:pt x="73" y="3"/>
                  </a:lnTo>
                  <a:lnTo>
                    <a:pt x="9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9" name="Freeform 545"/>
            <p:cNvSpPr>
              <a:spLocks noEditPoints="1"/>
            </p:cNvSpPr>
            <p:nvPr/>
          </p:nvSpPr>
          <p:spPr bwMode="auto">
            <a:xfrm>
              <a:off x="6351588" y="4592638"/>
              <a:ext cx="1049338" cy="60325"/>
            </a:xfrm>
            <a:custGeom>
              <a:avLst/>
              <a:gdLst>
                <a:gd name="T0" fmla="*/ 18 w 661"/>
                <a:gd name="T1" fmla="*/ 0 h 38"/>
                <a:gd name="T2" fmla="*/ 18 w 661"/>
                <a:gd name="T3" fmla="*/ 17 h 38"/>
                <a:gd name="T4" fmla="*/ 0 w 661"/>
                <a:gd name="T5" fmla="*/ 17 h 38"/>
                <a:gd name="T6" fmla="*/ 0 w 661"/>
                <a:gd name="T7" fmla="*/ 0 h 38"/>
                <a:gd name="T8" fmla="*/ 18 w 661"/>
                <a:gd name="T9" fmla="*/ 0 h 38"/>
                <a:gd name="T10" fmla="*/ 18 w 661"/>
                <a:gd name="T11" fmla="*/ 0 h 38"/>
                <a:gd name="T12" fmla="*/ 661 w 661"/>
                <a:gd name="T13" fmla="*/ 21 h 38"/>
                <a:gd name="T14" fmla="*/ 647 w 661"/>
                <a:gd name="T15" fmla="*/ 21 h 38"/>
                <a:gd name="T16" fmla="*/ 647 w 661"/>
                <a:gd name="T17" fmla="*/ 38 h 38"/>
                <a:gd name="T18" fmla="*/ 661 w 661"/>
                <a:gd name="T19" fmla="*/ 38 h 38"/>
                <a:gd name="T20" fmla="*/ 661 w 661"/>
                <a:gd name="T21" fmla="*/ 21 h 38"/>
                <a:gd name="T22" fmla="*/ 661 w 661"/>
                <a:gd name="T23" fmla="*/ 21 h 38"/>
                <a:gd name="T24" fmla="*/ 595 w 661"/>
                <a:gd name="T25" fmla="*/ 19 h 38"/>
                <a:gd name="T26" fmla="*/ 592 w 661"/>
                <a:gd name="T27" fmla="*/ 36 h 38"/>
                <a:gd name="T28" fmla="*/ 576 w 661"/>
                <a:gd name="T29" fmla="*/ 36 h 38"/>
                <a:gd name="T30" fmla="*/ 576 w 661"/>
                <a:gd name="T31" fmla="*/ 19 h 38"/>
                <a:gd name="T32" fmla="*/ 595 w 661"/>
                <a:gd name="T33" fmla="*/ 19 h 38"/>
                <a:gd name="T34" fmla="*/ 595 w 661"/>
                <a:gd name="T35" fmla="*/ 19 h 38"/>
                <a:gd name="T36" fmla="*/ 522 w 661"/>
                <a:gd name="T37" fmla="*/ 17 h 38"/>
                <a:gd name="T38" fmla="*/ 522 w 661"/>
                <a:gd name="T39" fmla="*/ 33 h 38"/>
                <a:gd name="T40" fmla="*/ 503 w 661"/>
                <a:gd name="T41" fmla="*/ 33 h 38"/>
                <a:gd name="T42" fmla="*/ 505 w 661"/>
                <a:gd name="T43" fmla="*/ 17 h 38"/>
                <a:gd name="T44" fmla="*/ 522 w 661"/>
                <a:gd name="T45" fmla="*/ 17 h 38"/>
                <a:gd name="T46" fmla="*/ 522 w 661"/>
                <a:gd name="T47" fmla="*/ 17 h 38"/>
                <a:gd name="T48" fmla="*/ 451 w 661"/>
                <a:gd name="T49" fmla="*/ 14 h 38"/>
                <a:gd name="T50" fmla="*/ 448 w 661"/>
                <a:gd name="T51" fmla="*/ 31 h 38"/>
                <a:gd name="T52" fmla="*/ 432 w 661"/>
                <a:gd name="T53" fmla="*/ 31 h 38"/>
                <a:gd name="T54" fmla="*/ 432 w 661"/>
                <a:gd name="T55" fmla="*/ 14 h 38"/>
                <a:gd name="T56" fmla="*/ 451 w 661"/>
                <a:gd name="T57" fmla="*/ 14 h 38"/>
                <a:gd name="T58" fmla="*/ 451 w 661"/>
                <a:gd name="T59" fmla="*/ 14 h 38"/>
                <a:gd name="T60" fmla="*/ 377 w 661"/>
                <a:gd name="T61" fmla="*/ 12 h 38"/>
                <a:gd name="T62" fmla="*/ 377 w 661"/>
                <a:gd name="T63" fmla="*/ 28 h 38"/>
                <a:gd name="T64" fmla="*/ 359 w 661"/>
                <a:gd name="T65" fmla="*/ 28 h 38"/>
                <a:gd name="T66" fmla="*/ 361 w 661"/>
                <a:gd name="T67" fmla="*/ 12 h 38"/>
                <a:gd name="T68" fmla="*/ 377 w 661"/>
                <a:gd name="T69" fmla="*/ 12 h 38"/>
                <a:gd name="T70" fmla="*/ 377 w 661"/>
                <a:gd name="T71" fmla="*/ 12 h 38"/>
                <a:gd name="T72" fmla="*/ 307 w 661"/>
                <a:gd name="T73" fmla="*/ 10 h 38"/>
                <a:gd name="T74" fmla="*/ 307 w 661"/>
                <a:gd name="T75" fmla="*/ 26 h 38"/>
                <a:gd name="T76" fmla="*/ 288 w 661"/>
                <a:gd name="T77" fmla="*/ 26 h 38"/>
                <a:gd name="T78" fmla="*/ 288 w 661"/>
                <a:gd name="T79" fmla="*/ 10 h 38"/>
                <a:gd name="T80" fmla="*/ 307 w 661"/>
                <a:gd name="T81" fmla="*/ 10 h 38"/>
                <a:gd name="T82" fmla="*/ 307 w 661"/>
                <a:gd name="T83" fmla="*/ 10 h 38"/>
                <a:gd name="T84" fmla="*/ 233 w 661"/>
                <a:gd name="T85" fmla="*/ 7 h 38"/>
                <a:gd name="T86" fmla="*/ 233 w 661"/>
                <a:gd name="T87" fmla="*/ 24 h 38"/>
                <a:gd name="T88" fmla="*/ 215 w 661"/>
                <a:gd name="T89" fmla="*/ 24 h 38"/>
                <a:gd name="T90" fmla="*/ 217 w 661"/>
                <a:gd name="T91" fmla="*/ 7 h 38"/>
                <a:gd name="T92" fmla="*/ 233 w 661"/>
                <a:gd name="T93" fmla="*/ 7 h 38"/>
                <a:gd name="T94" fmla="*/ 233 w 661"/>
                <a:gd name="T95" fmla="*/ 7 h 38"/>
                <a:gd name="T96" fmla="*/ 163 w 661"/>
                <a:gd name="T97" fmla="*/ 5 h 38"/>
                <a:gd name="T98" fmla="*/ 163 w 661"/>
                <a:gd name="T99" fmla="*/ 21 h 38"/>
                <a:gd name="T100" fmla="*/ 144 w 661"/>
                <a:gd name="T101" fmla="*/ 21 h 38"/>
                <a:gd name="T102" fmla="*/ 144 w 661"/>
                <a:gd name="T103" fmla="*/ 5 h 38"/>
                <a:gd name="T104" fmla="*/ 163 w 661"/>
                <a:gd name="T105" fmla="*/ 5 h 38"/>
                <a:gd name="T106" fmla="*/ 163 w 661"/>
                <a:gd name="T107" fmla="*/ 5 h 38"/>
                <a:gd name="T108" fmla="*/ 89 w 661"/>
                <a:gd name="T109" fmla="*/ 2 h 38"/>
                <a:gd name="T110" fmla="*/ 89 w 661"/>
                <a:gd name="T111" fmla="*/ 19 h 38"/>
                <a:gd name="T112" fmla="*/ 73 w 661"/>
                <a:gd name="T113" fmla="*/ 19 h 38"/>
                <a:gd name="T114" fmla="*/ 73 w 661"/>
                <a:gd name="T115" fmla="*/ 2 h 38"/>
                <a:gd name="T116" fmla="*/ 89 w 66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38">
                  <a:moveTo>
                    <a:pt x="18" y="0"/>
                  </a:moveTo>
                  <a:lnTo>
                    <a:pt x="18" y="17"/>
                  </a:lnTo>
                  <a:lnTo>
                    <a:pt x="0" y="17"/>
                  </a:lnTo>
                  <a:lnTo>
                    <a:pt x="0" y="0"/>
                  </a:lnTo>
                  <a:lnTo>
                    <a:pt x="18" y="0"/>
                  </a:lnTo>
                  <a:lnTo>
                    <a:pt x="18" y="0"/>
                  </a:lnTo>
                  <a:close/>
                  <a:moveTo>
                    <a:pt x="661" y="21"/>
                  </a:moveTo>
                  <a:lnTo>
                    <a:pt x="647" y="21"/>
                  </a:lnTo>
                  <a:lnTo>
                    <a:pt x="647" y="38"/>
                  </a:lnTo>
                  <a:lnTo>
                    <a:pt x="661" y="38"/>
                  </a:lnTo>
                  <a:lnTo>
                    <a:pt x="661" y="21"/>
                  </a:lnTo>
                  <a:lnTo>
                    <a:pt x="661" y="21"/>
                  </a:lnTo>
                  <a:close/>
                  <a:moveTo>
                    <a:pt x="595" y="19"/>
                  </a:moveTo>
                  <a:lnTo>
                    <a:pt x="592" y="36"/>
                  </a:lnTo>
                  <a:lnTo>
                    <a:pt x="576" y="36"/>
                  </a:lnTo>
                  <a:lnTo>
                    <a:pt x="576" y="19"/>
                  </a:lnTo>
                  <a:lnTo>
                    <a:pt x="595" y="19"/>
                  </a:lnTo>
                  <a:lnTo>
                    <a:pt x="595" y="19"/>
                  </a:lnTo>
                  <a:close/>
                  <a:moveTo>
                    <a:pt x="522" y="17"/>
                  </a:moveTo>
                  <a:lnTo>
                    <a:pt x="522" y="33"/>
                  </a:lnTo>
                  <a:lnTo>
                    <a:pt x="503" y="33"/>
                  </a:lnTo>
                  <a:lnTo>
                    <a:pt x="505" y="17"/>
                  </a:lnTo>
                  <a:lnTo>
                    <a:pt x="522" y="17"/>
                  </a:lnTo>
                  <a:lnTo>
                    <a:pt x="522" y="17"/>
                  </a:lnTo>
                  <a:close/>
                  <a:moveTo>
                    <a:pt x="451" y="14"/>
                  </a:moveTo>
                  <a:lnTo>
                    <a:pt x="448" y="31"/>
                  </a:lnTo>
                  <a:lnTo>
                    <a:pt x="432" y="31"/>
                  </a:lnTo>
                  <a:lnTo>
                    <a:pt x="432" y="14"/>
                  </a:lnTo>
                  <a:lnTo>
                    <a:pt x="451" y="14"/>
                  </a:lnTo>
                  <a:lnTo>
                    <a:pt x="451" y="14"/>
                  </a:lnTo>
                  <a:close/>
                  <a:moveTo>
                    <a:pt x="377" y="12"/>
                  </a:moveTo>
                  <a:lnTo>
                    <a:pt x="377" y="28"/>
                  </a:lnTo>
                  <a:lnTo>
                    <a:pt x="359" y="28"/>
                  </a:lnTo>
                  <a:lnTo>
                    <a:pt x="361" y="12"/>
                  </a:lnTo>
                  <a:lnTo>
                    <a:pt x="377" y="12"/>
                  </a:lnTo>
                  <a:lnTo>
                    <a:pt x="377" y="12"/>
                  </a:lnTo>
                  <a:close/>
                  <a:moveTo>
                    <a:pt x="307" y="10"/>
                  </a:moveTo>
                  <a:lnTo>
                    <a:pt x="307" y="26"/>
                  </a:lnTo>
                  <a:lnTo>
                    <a:pt x="288" y="26"/>
                  </a:lnTo>
                  <a:lnTo>
                    <a:pt x="288" y="10"/>
                  </a:lnTo>
                  <a:lnTo>
                    <a:pt x="307" y="10"/>
                  </a:lnTo>
                  <a:lnTo>
                    <a:pt x="307" y="10"/>
                  </a:lnTo>
                  <a:close/>
                  <a:moveTo>
                    <a:pt x="233" y="7"/>
                  </a:moveTo>
                  <a:lnTo>
                    <a:pt x="233" y="24"/>
                  </a:lnTo>
                  <a:lnTo>
                    <a:pt x="215" y="24"/>
                  </a:lnTo>
                  <a:lnTo>
                    <a:pt x="217" y="7"/>
                  </a:lnTo>
                  <a:lnTo>
                    <a:pt x="233" y="7"/>
                  </a:lnTo>
                  <a:lnTo>
                    <a:pt x="233" y="7"/>
                  </a:lnTo>
                  <a:close/>
                  <a:moveTo>
                    <a:pt x="163" y="5"/>
                  </a:moveTo>
                  <a:lnTo>
                    <a:pt x="163" y="21"/>
                  </a:lnTo>
                  <a:lnTo>
                    <a:pt x="144" y="21"/>
                  </a:lnTo>
                  <a:lnTo>
                    <a:pt x="144" y="5"/>
                  </a:lnTo>
                  <a:lnTo>
                    <a:pt x="163" y="5"/>
                  </a:lnTo>
                  <a:lnTo>
                    <a:pt x="163" y="5"/>
                  </a:lnTo>
                  <a:close/>
                  <a:moveTo>
                    <a:pt x="89" y="2"/>
                  </a:moveTo>
                  <a:lnTo>
                    <a:pt x="89" y="19"/>
                  </a:lnTo>
                  <a:lnTo>
                    <a:pt x="73" y="19"/>
                  </a:lnTo>
                  <a:lnTo>
                    <a:pt x="73" y="2"/>
                  </a:lnTo>
                  <a:lnTo>
                    <a:pt x="8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0" name="Freeform 546"/>
            <p:cNvSpPr>
              <a:spLocks noEditPoints="1"/>
            </p:cNvSpPr>
            <p:nvPr/>
          </p:nvSpPr>
          <p:spPr bwMode="auto">
            <a:xfrm>
              <a:off x="2428875" y="3249613"/>
              <a:ext cx="1398588" cy="98425"/>
            </a:xfrm>
            <a:custGeom>
              <a:avLst/>
              <a:gdLst>
                <a:gd name="T0" fmla="*/ 19 w 881"/>
                <a:gd name="T1" fmla="*/ 59 h 62"/>
                <a:gd name="T2" fmla="*/ 0 w 881"/>
                <a:gd name="T3" fmla="*/ 43 h 62"/>
                <a:gd name="T4" fmla="*/ 17 w 881"/>
                <a:gd name="T5" fmla="*/ 43 h 62"/>
                <a:gd name="T6" fmla="*/ 881 w 881"/>
                <a:gd name="T7" fmla="*/ 19 h 62"/>
                <a:gd name="T8" fmla="*/ 862 w 881"/>
                <a:gd name="T9" fmla="*/ 3 h 62"/>
                <a:gd name="T10" fmla="*/ 881 w 881"/>
                <a:gd name="T11" fmla="*/ 0 h 62"/>
                <a:gd name="T12" fmla="*/ 810 w 881"/>
                <a:gd name="T13" fmla="*/ 22 h 62"/>
                <a:gd name="T14" fmla="*/ 791 w 881"/>
                <a:gd name="T15" fmla="*/ 5 h 62"/>
                <a:gd name="T16" fmla="*/ 808 w 881"/>
                <a:gd name="T17" fmla="*/ 5 h 62"/>
                <a:gd name="T18" fmla="*/ 737 w 881"/>
                <a:gd name="T19" fmla="*/ 26 h 62"/>
                <a:gd name="T20" fmla="*/ 718 w 881"/>
                <a:gd name="T21" fmla="*/ 10 h 62"/>
                <a:gd name="T22" fmla="*/ 737 w 881"/>
                <a:gd name="T23" fmla="*/ 8 h 62"/>
                <a:gd name="T24" fmla="*/ 666 w 881"/>
                <a:gd name="T25" fmla="*/ 29 h 62"/>
                <a:gd name="T26" fmla="*/ 647 w 881"/>
                <a:gd name="T27" fmla="*/ 12 h 62"/>
                <a:gd name="T28" fmla="*/ 664 w 881"/>
                <a:gd name="T29" fmla="*/ 12 h 62"/>
                <a:gd name="T30" fmla="*/ 593 w 881"/>
                <a:gd name="T31" fmla="*/ 33 h 62"/>
                <a:gd name="T32" fmla="*/ 574 w 881"/>
                <a:gd name="T33" fmla="*/ 17 h 62"/>
                <a:gd name="T34" fmla="*/ 593 w 881"/>
                <a:gd name="T35" fmla="*/ 15 h 62"/>
                <a:gd name="T36" fmla="*/ 522 w 881"/>
                <a:gd name="T37" fmla="*/ 36 h 62"/>
                <a:gd name="T38" fmla="*/ 503 w 881"/>
                <a:gd name="T39" fmla="*/ 19 h 62"/>
                <a:gd name="T40" fmla="*/ 522 w 881"/>
                <a:gd name="T41" fmla="*/ 19 h 62"/>
                <a:gd name="T42" fmla="*/ 449 w 881"/>
                <a:gd name="T43" fmla="*/ 41 h 62"/>
                <a:gd name="T44" fmla="*/ 430 w 881"/>
                <a:gd name="T45" fmla="*/ 24 h 62"/>
                <a:gd name="T46" fmla="*/ 449 w 881"/>
                <a:gd name="T47" fmla="*/ 22 h 62"/>
                <a:gd name="T48" fmla="*/ 378 w 881"/>
                <a:gd name="T49" fmla="*/ 43 h 62"/>
                <a:gd name="T50" fmla="*/ 359 w 881"/>
                <a:gd name="T51" fmla="*/ 26 h 62"/>
                <a:gd name="T52" fmla="*/ 378 w 881"/>
                <a:gd name="T53" fmla="*/ 26 h 62"/>
                <a:gd name="T54" fmla="*/ 307 w 881"/>
                <a:gd name="T55" fmla="*/ 48 h 62"/>
                <a:gd name="T56" fmla="*/ 288 w 881"/>
                <a:gd name="T57" fmla="*/ 29 h 62"/>
                <a:gd name="T58" fmla="*/ 305 w 881"/>
                <a:gd name="T59" fmla="*/ 29 h 62"/>
                <a:gd name="T60" fmla="*/ 234 w 881"/>
                <a:gd name="T61" fmla="*/ 50 h 62"/>
                <a:gd name="T62" fmla="*/ 215 w 881"/>
                <a:gd name="T63" fmla="*/ 33 h 62"/>
                <a:gd name="T64" fmla="*/ 234 w 881"/>
                <a:gd name="T65" fmla="*/ 33 h 62"/>
                <a:gd name="T66" fmla="*/ 163 w 881"/>
                <a:gd name="T67" fmla="*/ 55 h 62"/>
                <a:gd name="T68" fmla="*/ 144 w 881"/>
                <a:gd name="T69" fmla="*/ 36 h 62"/>
                <a:gd name="T70" fmla="*/ 161 w 881"/>
                <a:gd name="T71" fmla="*/ 36 h 62"/>
                <a:gd name="T72" fmla="*/ 90 w 881"/>
                <a:gd name="T73" fmla="*/ 57 h 62"/>
                <a:gd name="T74" fmla="*/ 71 w 881"/>
                <a:gd name="T75"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2">
                  <a:moveTo>
                    <a:pt x="17" y="43"/>
                  </a:moveTo>
                  <a:lnTo>
                    <a:pt x="19" y="59"/>
                  </a:lnTo>
                  <a:lnTo>
                    <a:pt x="0" y="62"/>
                  </a:lnTo>
                  <a:lnTo>
                    <a:pt x="0" y="43"/>
                  </a:lnTo>
                  <a:lnTo>
                    <a:pt x="17" y="43"/>
                  </a:lnTo>
                  <a:lnTo>
                    <a:pt x="17" y="43"/>
                  </a:lnTo>
                  <a:close/>
                  <a:moveTo>
                    <a:pt x="881" y="0"/>
                  </a:moveTo>
                  <a:lnTo>
                    <a:pt x="881" y="19"/>
                  </a:lnTo>
                  <a:lnTo>
                    <a:pt x="862" y="19"/>
                  </a:lnTo>
                  <a:lnTo>
                    <a:pt x="862" y="3"/>
                  </a:lnTo>
                  <a:lnTo>
                    <a:pt x="881" y="0"/>
                  </a:lnTo>
                  <a:lnTo>
                    <a:pt x="881" y="0"/>
                  </a:lnTo>
                  <a:close/>
                  <a:moveTo>
                    <a:pt x="808" y="5"/>
                  </a:moveTo>
                  <a:lnTo>
                    <a:pt x="810" y="22"/>
                  </a:lnTo>
                  <a:lnTo>
                    <a:pt x="791" y="24"/>
                  </a:lnTo>
                  <a:lnTo>
                    <a:pt x="791" y="5"/>
                  </a:lnTo>
                  <a:lnTo>
                    <a:pt x="808" y="5"/>
                  </a:lnTo>
                  <a:lnTo>
                    <a:pt x="808" y="5"/>
                  </a:lnTo>
                  <a:close/>
                  <a:moveTo>
                    <a:pt x="737" y="8"/>
                  </a:moveTo>
                  <a:lnTo>
                    <a:pt x="737" y="26"/>
                  </a:lnTo>
                  <a:lnTo>
                    <a:pt x="720" y="26"/>
                  </a:lnTo>
                  <a:lnTo>
                    <a:pt x="718" y="10"/>
                  </a:lnTo>
                  <a:lnTo>
                    <a:pt x="737" y="8"/>
                  </a:lnTo>
                  <a:lnTo>
                    <a:pt x="737" y="8"/>
                  </a:lnTo>
                  <a:close/>
                  <a:moveTo>
                    <a:pt x="664" y="12"/>
                  </a:moveTo>
                  <a:lnTo>
                    <a:pt x="666" y="29"/>
                  </a:lnTo>
                  <a:lnTo>
                    <a:pt x="647" y="31"/>
                  </a:lnTo>
                  <a:lnTo>
                    <a:pt x="647" y="12"/>
                  </a:lnTo>
                  <a:lnTo>
                    <a:pt x="664" y="12"/>
                  </a:lnTo>
                  <a:lnTo>
                    <a:pt x="664" y="12"/>
                  </a:lnTo>
                  <a:close/>
                  <a:moveTo>
                    <a:pt x="593" y="15"/>
                  </a:moveTo>
                  <a:lnTo>
                    <a:pt x="593" y="33"/>
                  </a:lnTo>
                  <a:lnTo>
                    <a:pt x="576" y="33"/>
                  </a:lnTo>
                  <a:lnTo>
                    <a:pt x="574" y="17"/>
                  </a:lnTo>
                  <a:lnTo>
                    <a:pt x="593" y="15"/>
                  </a:lnTo>
                  <a:lnTo>
                    <a:pt x="593" y="15"/>
                  </a:lnTo>
                  <a:close/>
                  <a:moveTo>
                    <a:pt x="522" y="19"/>
                  </a:moveTo>
                  <a:lnTo>
                    <a:pt x="522" y="36"/>
                  </a:lnTo>
                  <a:lnTo>
                    <a:pt x="503" y="38"/>
                  </a:lnTo>
                  <a:lnTo>
                    <a:pt x="503" y="19"/>
                  </a:lnTo>
                  <a:lnTo>
                    <a:pt x="522" y="19"/>
                  </a:lnTo>
                  <a:lnTo>
                    <a:pt x="522" y="19"/>
                  </a:lnTo>
                  <a:close/>
                  <a:moveTo>
                    <a:pt x="449" y="22"/>
                  </a:moveTo>
                  <a:lnTo>
                    <a:pt x="449" y="41"/>
                  </a:lnTo>
                  <a:lnTo>
                    <a:pt x="432" y="41"/>
                  </a:lnTo>
                  <a:lnTo>
                    <a:pt x="430" y="24"/>
                  </a:lnTo>
                  <a:lnTo>
                    <a:pt x="449" y="22"/>
                  </a:lnTo>
                  <a:lnTo>
                    <a:pt x="449" y="22"/>
                  </a:lnTo>
                  <a:close/>
                  <a:moveTo>
                    <a:pt x="378" y="26"/>
                  </a:moveTo>
                  <a:lnTo>
                    <a:pt x="378" y="43"/>
                  </a:lnTo>
                  <a:lnTo>
                    <a:pt x="359" y="45"/>
                  </a:lnTo>
                  <a:lnTo>
                    <a:pt x="359" y="26"/>
                  </a:lnTo>
                  <a:lnTo>
                    <a:pt x="378" y="26"/>
                  </a:lnTo>
                  <a:lnTo>
                    <a:pt x="378" y="26"/>
                  </a:lnTo>
                  <a:close/>
                  <a:moveTo>
                    <a:pt x="305" y="29"/>
                  </a:moveTo>
                  <a:lnTo>
                    <a:pt x="307" y="48"/>
                  </a:lnTo>
                  <a:lnTo>
                    <a:pt x="288" y="48"/>
                  </a:lnTo>
                  <a:lnTo>
                    <a:pt x="288" y="29"/>
                  </a:lnTo>
                  <a:lnTo>
                    <a:pt x="305" y="29"/>
                  </a:lnTo>
                  <a:lnTo>
                    <a:pt x="305" y="29"/>
                  </a:lnTo>
                  <a:close/>
                  <a:moveTo>
                    <a:pt x="234" y="33"/>
                  </a:moveTo>
                  <a:lnTo>
                    <a:pt x="234" y="50"/>
                  </a:lnTo>
                  <a:lnTo>
                    <a:pt x="215" y="50"/>
                  </a:lnTo>
                  <a:lnTo>
                    <a:pt x="215" y="33"/>
                  </a:lnTo>
                  <a:lnTo>
                    <a:pt x="234" y="33"/>
                  </a:lnTo>
                  <a:lnTo>
                    <a:pt x="234" y="33"/>
                  </a:lnTo>
                  <a:close/>
                  <a:moveTo>
                    <a:pt x="161" y="36"/>
                  </a:moveTo>
                  <a:lnTo>
                    <a:pt x="163" y="55"/>
                  </a:lnTo>
                  <a:lnTo>
                    <a:pt x="144" y="55"/>
                  </a:lnTo>
                  <a:lnTo>
                    <a:pt x="144" y="36"/>
                  </a:lnTo>
                  <a:lnTo>
                    <a:pt x="161" y="36"/>
                  </a:lnTo>
                  <a:lnTo>
                    <a:pt x="161" y="36"/>
                  </a:lnTo>
                  <a:close/>
                  <a:moveTo>
                    <a:pt x="90" y="38"/>
                  </a:moveTo>
                  <a:lnTo>
                    <a:pt x="90" y="57"/>
                  </a:lnTo>
                  <a:lnTo>
                    <a:pt x="73" y="57"/>
                  </a:lnTo>
                  <a:lnTo>
                    <a:pt x="71" y="41"/>
                  </a:lnTo>
                  <a:lnTo>
                    <a:pt x="9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1" name="Freeform 547"/>
            <p:cNvSpPr>
              <a:spLocks noEditPoints="1"/>
            </p:cNvSpPr>
            <p:nvPr/>
          </p:nvSpPr>
          <p:spPr bwMode="auto">
            <a:xfrm>
              <a:off x="3227388" y="3213100"/>
              <a:ext cx="1398588" cy="96838"/>
            </a:xfrm>
            <a:custGeom>
              <a:avLst/>
              <a:gdLst>
                <a:gd name="T0" fmla="*/ 19 w 881"/>
                <a:gd name="T1" fmla="*/ 59 h 61"/>
                <a:gd name="T2" fmla="*/ 0 w 881"/>
                <a:gd name="T3" fmla="*/ 42 h 61"/>
                <a:gd name="T4" fmla="*/ 19 w 881"/>
                <a:gd name="T5" fmla="*/ 42 h 61"/>
                <a:gd name="T6" fmla="*/ 881 w 881"/>
                <a:gd name="T7" fmla="*/ 19 h 61"/>
                <a:gd name="T8" fmla="*/ 862 w 881"/>
                <a:gd name="T9" fmla="*/ 2 h 61"/>
                <a:gd name="T10" fmla="*/ 881 w 881"/>
                <a:gd name="T11" fmla="*/ 0 h 61"/>
                <a:gd name="T12" fmla="*/ 810 w 881"/>
                <a:gd name="T13" fmla="*/ 21 h 61"/>
                <a:gd name="T14" fmla="*/ 791 w 881"/>
                <a:gd name="T15" fmla="*/ 5 h 61"/>
                <a:gd name="T16" fmla="*/ 808 w 881"/>
                <a:gd name="T17" fmla="*/ 5 h 61"/>
                <a:gd name="T18" fmla="*/ 737 w 881"/>
                <a:gd name="T19" fmla="*/ 26 h 61"/>
                <a:gd name="T20" fmla="*/ 718 w 881"/>
                <a:gd name="T21" fmla="*/ 9 h 61"/>
                <a:gd name="T22" fmla="*/ 737 w 881"/>
                <a:gd name="T23" fmla="*/ 7 h 61"/>
                <a:gd name="T24" fmla="*/ 666 w 881"/>
                <a:gd name="T25" fmla="*/ 28 h 61"/>
                <a:gd name="T26" fmla="*/ 647 w 881"/>
                <a:gd name="T27" fmla="*/ 12 h 61"/>
                <a:gd name="T28" fmla="*/ 664 w 881"/>
                <a:gd name="T29" fmla="*/ 12 h 61"/>
                <a:gd name="T30" fmla="*/ 593 w 881"/>
                <a:gd name="T31" fmla="*/ 33 h 61"/>
                <a:gd name="T32" fmla="*/ 574 w 881"/>
                <a:gd name="T33" fmla="*/ 14 h 61"/>
                <a:gd name="T34" fmla="*/ 593 w 881"/>
                <a:gd name="T35" fmla="*/ 14 h 61"/>
                <a:gd name="T36" fmla="*/ 522 w 881"/>
                <a:gd name="T37" fmla="*/ 35 h 61"/>
                <a:gd name="T38" fmla="*/ 503 w 881"/>
                <a:gd name="T39" fmla="*/ 19 h 61"/>
                <a:gd name="T40" fmla="*/ 522 w 881"/>
                <a:gd name="T41" fmla="*/ 19 h 61"/>
                <a:gd name="T42" fmla="*/ 451 w 881"/>
                <a:gd name="T43" fmla="*/ 40 h 61"/>
                <a:gd name="T44" fmla="*/ 432 w 881"/>
                <a:gd name="T45" fmla="*/ 21 h 61"/>
                <a:gd name="T46" fmla="*/ 449 w 881"/>
                <a:gd name="T47" fmla="*/ 21 h 61"/>
                <a:gd name="T48" fmla="*/ 378 w 881"/>
                <a:gd name="T49" fmla="*/ 42 h 61"/>
                <a:gd name="T50" fmla="*/ 359 w 881"/>
                <a:gd name="T51" fmla="*/ 26 h 61"/>
                <a:gd name="T52" fmla="*/ 378 w 881"/>
                <a:gd name="T53" fmla="*/ 23 h 61"/>
                <a:gd name="T54" fmla="*/ 307 w 881"/>
                <a:gd name="T55" fmla="*/ 45 h 61"/>
                <a:gd name="T56" fmla="*/ 288 w 881"/>
                <a:gd name="T57" fmla="*/ 28 h 61"/>
                <a:gd name="T58" fmla="*/ 305 w 881"/>
                <a:gd name="T59" fmla="*/ 28 h 61"/>
                <a:gd name="T60" fmla="*/ 234 w 881"/>
                <a:gd name="T61" fmla="*/ 49 h 61"/>
                <a:gd name="T62" fmla="*/ 215 w 881"/>
                <a:gd name="T63" fmla="*/ 33 h 61"/>
                <a:gd name="T64" fmla="*/ 234 w 881"/>
                <a:gd name="T65" fmla="*/ 31 h 61"/>
                <a:gd name="T66" fmla="*/ 163 w 881"/>
                <a:gd name="T67" fmla="*/ 52 h 61"/>
                <a:gd name="T68" fmla="*/ 144 w 881"/>
                <a:gd name="T69" fmla="*/ 35 h 61"/>
                <a:gd name="T70" fmla="*/ 161 w 881"/>
                <a:gd name="T71" fmla="*/ 35 h 61"/>
                <a:gd name="T72" fmla="*/ 90 w 881"/>
                <a:gd name="T73" fmla="*/ 56 h 61"/>
                <a:gd name="T74" fmla="*/ 71 w 881"/>
                <a:gd name="T75"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1">
                  <a:moveTo>
                    <a:pt x="19" y="42"/>
                  </a:moveTo>
                  <a:lnTo>
                    <a:pt x="19" y="59"/>
                  </a:lnTo>
                  <a:lnTo>
                    <a:pt x="0" y="61"/>
                  </a:lnTo>
                  <a:lnTo>
                    <a:pt x="0" y="42"/>
                  </a:lnTo>
                  <a:lnTo>
                    <a:pt x="19" y="42"/>
                  </a:lnTo>
                  <a:lnTo>
                    <a:pt x="19" y="42"/>
                  </a:lnTo>
                  <a:close/>
                  <a:moveTo>
                    <a:pt x="881" y="0"/>
                  </a:moveTo>
                  <a:lnTo>
                    <a:pt x="881" y="19"/>
                  </a:lnTo>
                  <a:lnTo>
                    <a:pt x="865" y="19"/>
                  </a:lnTo>
                  <a:lnTo>
                    <a:pt x="862" y="2"/>
                  </a:lnTo>
                  <a:lnTo>
                    <a:pt x="881" y="0"/>
                  </a:lnTo>
                  <a:lnTo>
                    <a:pt x="881" y="0"/>
                  </a:lnTo>
                  <a:close/>
                  <a:moveTo>
                    <a:pt x="808" y="5"/>
                  </a:moveTo>
                  <a:lnTo>
                    <a:pt x="810" y="21"/>
                  </a:lnTo>
                  <a:lnTo>
                    <a:pt x="791" y="23"/>
                  </a:lnTo>
                  <a:lnTo>
                    <a:pt x="791" y="5"/>
                  </a:lnTo>
                  <a:lnTo>
                    <a:pt x="808" y="5"/>
                  </a:lnTo>
                  <a:lnTo>
                    <a:pt x="808" y="5"/>
                  </a:lnTo>
                  <a:close/>
                  <a:moveTo>
                    <a:pt x="737" y="7"/>
                  </a:moveTo>
                  <a:lnTo>
                    <a:pt x="737" y="26"/>
                  </a:lnTo>
                  <a:lnTo>
                    <a:pt x="720" y="26"/>
                  </a:lnTo>
                  <a:lnTo>
                    <a:pt x="718" y="9"/>
                  </a:lnTo>
                  <a:lnTo>
                    <a:pt x="737" y="7"/>
                  </a:lnTo>
                  <a:lnTo>
                    <a:pt x="737" y="7"/>
                  </a:lnTo>
                  <a:close/>
                  <a:moveTo>
                    <a:pt x="664" y="12"/>
                  </a:moveTo>
                  <a:lnTo>
                    <a:pt x="666" y="28"/>
                  </a:lnTo>
                  <a:lnTo>
                    <a:pt x="647" y="31"/>
                  </a:lnTo>
                  <a:lnTo>
                    <a:pt x="647" y="12"/>
                  </a:lnTo>
                  <a:lnTo>
                    <a:pt x="664" y="12"/>
                  </a:lnTo>
                  <a:lnTo>
                    <a:pt x="664" y="12"/>
                  </a:lnTo>
                  <a:close/>
                  <a:moveTo>
                    <a:pt x="593" y="14"/>
                  </a:moveTo>
                  <a:lnTo>
                    <a:pt x="593" y="33"/>
                  </a:lnTo>
                  <a:lnTo>
                    <a:pt x="576" y="33"/>
                  </a:lnTo>
                  <a:lnTo>
                    <a:pt x="574" y="14"/>
                  </a:lnTo>
                  <a:lnTo>
                    <a:pt x="593" y="14"/>
                  </a:lnTo>
                  <a:lnTo>
                    <a:pt x="593" y="14"/>
                  </a:lnTo>
                  <a:close/>
                  <a:moveTo>
                    <a:pt x="522" y="19"/>
                  </a:moveTo>
                  <a:lnTo>
                    <a:pt x="522" y="35"/>
                  </a:lnTo>
                  <a:lnTo>
                    <a:pt x="503" y="35"/>
                  </a:lnTo>
                  <a:lnTo>
                    <a:pt x="503" y="19"/>
                  </a:lnTo>
                  <a:lnTo>
                    <a:pt x="522" y="19"/>
                  </a:lnTo>
                  <a:lnTo>
                    <a:pt x="522" y="19"/>
                  </a:lnTo>
                  <a:close/>
                  <a:moveTo>
                    <a:pt x="449" y="21"/>
                  </a:moveTo>
                  <a:lnTo>
                    <a:pt x="451" y="40"/>
                  </a:lnTo>
                  <a:lnTo>
                    <a:pt x="432" y="40"/>
                  </a:lnTo>
                  <a:lnTo>
                    <a:pt x="432" y="21"/>
                  </a:lnTo>
                  <a:lnTo>
                    <a:pt x="449" y="21"/>
                  </a:lnTo>
                  <a:lnTo>
                    <a:pt x="449" y="21"/>
                  </a:lnTo>
                  <a:close/>
                  <a:moveTo>
                    <a:pt x="378" y="23"/>
                  </a:moveTo>
                  <a:lnTo>
                    <a:pt x="378" y="42"/>
                  </a:lnTo>
                  <a:lnTo>
                    <a:pt x="359" y="42"/>
                  </a:lnTo>
                  <a:lnTo>
                    <a:pt x="359" y="26"/>
                  </a:lnTo>
                  <a:lnTo>
                    <a:pt x="378" y="23"/>
                  </a:lnTo>
                  <a:lnTo>
                    <a:pt x="378" y="23"/>
                  </a:lnTo>
                  <a:close/>
                  <a:moveTo>
                    <a:pt x="305" y="28"/>
                  </a:moveTo>
                  <a:lnTo>
                    <a:pt x="307" y="45"/>
                  </a:lnTo>
                  <a:lnTo>
                    <a:pt x="288" y="47"/>
                  </a:lnTo>
                  <a:lnTo>
                    <a:pt x="288" y="28"/>
                  </a:lnTo>
                  <a:lnTo>
                    <a:pt x="305" y="28"/>
                  </a:lnTo>
                  <a:lnTo>
                    <a:pt x="305" y="28"/>
                  </a:lnTo>
                  <a:close/>
                  <a:moveTo>
                    <a:pt x="234" y="31"/>
                  </a:moveTo>
                  <a:lnTo>
                    <a:pt x="234" y="49"/>
                  </a:lnTo>
                  <a:lnTo>
                    <a:pt x="217" y="49"/>
                  </a:lnTo>
                  <a:lnTo>
                    <a:pt x="215" y="33"/>
                  </a:lnTo>
                  <a:lnTo>
                    <a:pt x="234" y="31"/>
                  </a:lnTo>
                  <a:lnTo>
                    <a:pt x="234" y="31"/>
                  </a:lnTo>
                  <a:close/>
                  <a:moveTo>
                    <a:pt x="161" y="35"/>
                  </a:moveTo>
                  <a:lnTo>
                    <a:pt x="163" y="52"/>
                  </a:lnTo>
                  <a:lnTo>
                    <a:pt x="144" y="54"/>
                  </a:lnTo>
                  <a:lnTo>
                    <a:pt x="144" y="35"/>
                  </a:lnTo>
                  <a:lnTo>
                    <a:pt x="161" y="35"/>
                  </a:lnTo>
                  <a:lnTo>
                    <a:pt x="161" y="35"/>
                  </a:lnTo>
                  <a:close/>
                  <a:moveTo>
                    <a:pt x="90" y="38"/>
                  </a:moveTo>
                  <a:lnTo>
                    <a:pt x="90" y="56"/>
                  </a:lnTo>
                  <a:lnTo>
                    <a:pt x="73" y="56"/>
                  </a:lnTo>
                  <a:lnTo>
                    <a:pt x="71" y="40"/>
                  </a:lnTo>
                  <a:lnTo>
                    <a:pt x="9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316" name="Freeform 328"/>
          <p:cNvSpPr/>
          <p:nvPr/>
        </p:nvSpPr>
        <p:spPr bwMode="auto">
          <a:xfrm>
            <a:off x="2419349" y="931863"/>
            <a:ext cx="7354888" cy="4997451"/>
          </a:xfrm>
          <a:custGeom>
            <a:avLst/>
            <a:gdLst/>
            <a:ahLst/>
            <a:cxnLst/>
            <a:rect l="l" t="t" r="r" b="b"/>
            <a:pathLst>
              <a:path w="7354888" h="4997451">
                <a:moveTo>
                  <a:pt x="3798888" y="4967288"/>
                </a:moveTo>
                <a:lnTo>
                  <a:pt x="3822701" y="4967288"/>
                </a:lnTo>
                <a:lnTo>
                  <a:pt x="3829051" y="4967288"/>
                </a:lnTo>
                <a:lnTo>
                  <a:pt x="3829051" y="4997451"/>
                </a:lnTo>
                <a:lnTo>
                  <a:pt x="3822701" y="4997451"/>
                </a:lnTo>
                <a:lnTo>
                  <a:pt x="3798888" y="4997451"/>
                </a:lnTo>
                <a:close/>
                <a:moveTo>
                  <a:pt x="3713163" y="4967288"/>
                </a:moveTo>
                <a:lnTo>
                  <a:pt x="3713163" y="4997451"/>
                </a:lnTo>
                <a:lnTo>
                  <a:pt x="3702050" y="4997451"/>
                </a:lnTo>
                <a:lnTo>
                  <a:pt x="3687763" y="4997451"/>
                </a:lnTo>
                <a:lnTo>
                  <a:pt x="3687763" y="4972051"/>
                </a:lnTo>
                <a:lnTo>
                  <a:pt x="3702050" y="4972051"/>
                </a:lnTo>
                <a:close/>
                <a:moveTo>
                  <a:pt x="3570288" y="4967288"/>
                </a:moveTo>
                <a:lnTo>
                  <a:pt x="3586163" y="4967288"/>
                </a:lnTo>
                <a:lnTo>
                  <a:pt x="3600451" y="4967288"/>
                </a:lnTo>
                <a:lnTo>
                  <a:pt x="3600451" y="4997451"/>
                </a:lnTo>
                <a:lnTo>
                  <a:pt x="3586163" y="4997451"/>
                </a:lnTo>
                <a:lnTo>
                  <a:pt x="3570288" y="4997451"/>
                </a:lnTo>
                <a:close/>
                <a:moveTo>
                  <a:pt x="3911600" y="4964113"/>
                </a:moveTo>
                <a:lnTo>
                  <a:pt x="3938588" y="4964113"/>
                </a:lnTo>
                <a:lnTo>
                  <a:pt x="3941763" y="4964113"/>
                </a:lnTo>
                <a:lnTo>
                  <a:pt x="3941763" y="4991101"/>
                </a:lnTo>
                <a:lnTo>
                  <a:pt x="3938588" y="4994276"/>
                </a:lnTo>
                <a:lnTo>
                  <a:pt x="3916363" y="4994276"/>
                </a:lnTo>
                <a:close/>
                <a:moveTo>
                  <a:pt x="3457575" y="4964113"/>
                </a:moveTo>
                <a:lnTo>
                  <a:pt x="3465512" y="4964113"/>
                </a:lnTo>
                <a:lnTo>
                  <a:pt x="3484563" y="4967288"/>
                </a:lnTo>
                <a:lnTo>
                  <a:pt x="3484563" y="4994276"/>
                </a:lnTo>
                <a:lnTo>
                  <a:pt x="3465512" y="4994276"/>
                </a:lnTo>
                <a:lnTo>
                  <a:pt x="3454400" y="4994276"/>
                </a:lnTo>
                <a:close/>
                <a:moveTo>
                  <a:pt x="3341688" y="4960938"/>
                </a:moveTo>
                <a:lnTo>
                  <a:pt x="3352800" y="4960938"/>
                </a:lnTo>
                <a:lnTo>
                  <a:pt x="3371851" y="4960938"/>
                </a:lnTo>
                <a:lnTo>
                  <a:pt x="3371851" y="4991101"/>
                </a:lnTo>
                <a:lnTo>
                  <a:pt x="3349625" y="4991101"/>
                </a:lnTo>
                <a:lnTo>
                  <a:pt x="3341688" y="4986339"/>
                </a:lnTo>
                <a:close/>
                <a:moveTo>
                  <a:pt x="4051301" y="4956175"/>
                </a:moveTo>
                <a:lnTo>
                  <a:pt x="4054476" y="4956175"/>
                </a:lnTo>
                <a:lnTo>
                  <a:pt x="4057651" y="4986338"/>
                </a:lnTo>
                <a:lnTo>
                  <a:pt x="4054476" y="4986338"/>
                </a:lnTo>
                <a:lnTo>
                  <a:pt x="4032251" y="4986338"/>
                </a:lnTo>
                <a:lnTo>
                  <a:pt x="4027488" y="4986338"/>
                </a:lnTo>
                <a:lnTo>
                  <a:pt x="4027488" y="4960938"/>
                </a:lnTo>
                <a:close/>
                <a:moveTo>
                  <a:pt x="3228975" y="4953000"/>
                </a:moveTo>
                <a:lnTo>
                  <a:pt x="3236912" y="4953000"/>
                </a:lnTo>
                <a:lnTo>
                  <a:pt x="3259138" y="4953000"/>
                </a:lnTo>
                <a:lnTo>
                  <a:pt x="3255963" y="4983163"/>
                </a:lnTo>
                <a:lnTo>
                  <a:pt x="3233737" y="4979988"/>
                </a:lnTo>
                <a:lnTo>
                  <a:pt x="3225800" y="4979988"/>
                </a:lnTo>
                <a:close/>
                <a:moveTo>
                  <a:pt x="4140200" y="4949825"/>
                </a:moveTo>
                <a:lnTo>
                  <a:pt x="4144963" y="4949825"/>
                </a:lnTo>
                <a:lnTo>
                  <a:pt x="4167188" y="4949825"/>
                </a:lnTo>
                <a:lnTo>
                  <a:pt x="4170363" y="4949825"/>
                </a:lnTo>
                <a:lnTo>
                  <a:pt x="4170363" y="4975226"/>
                </a:lnTo>
                <a:lnTo>
                  <a:pt x="4148138" y="4979988"/>
                </a:lnTo>
                <a:lnTo>
                  <a:pt x="4144963" y="4979988"/>
                </a:lnTo>
                <a:close/>
                <a:moveTo>
                  <a:pt x="3116263" y="4941888"/>
                </a:moveTo>
                <a:lnTo>
                  <a:pt x="3121025" y="4941888"/>
                </a:lnTo>
                <a:lnTo>
                  <a:pt x="3143251" y="4941888"/>
                </a:lnTo>
                <a:lnTo>
                  <a:pt x="3143251" y="4972051"/>
                </a:lnTo>
                <a:lnTo>
                  <a:pt x="3121025" y="4967289"/>
                </a:lnTo>
                <a:lnTo>
                  <a:pt x="3113088" y="4967289"/>
                </a:lnTo>
                <a:close/>
                <a:moveTo>
                  <a:pt x="4252913" y="4938713"/>
                </a:moveTo>
                <a:lnTo>
                  <a:pt x="4257676" y="4938713"/>
                </a:lnTo>
                <a:lnTo>
                  <a:pt x="4279901" y="4938713"/>
                </a:lnTo>
                <a:lnTo>
                  <a:pt x="4283076" y="4938713"/>
                </a:lnTo>
                <a:lnTo>
                  <a:pt x="4287838" y="4964113"/>
                </a:lnTo>
                <a:lnTo>
                  <a:pt x="4283076" y="4964113"/>
                </a:lnTo>
                <a:lnTo>
                  <a:pt x="4260851" y="4967288"/>
                </a:lnTo>
                <a:lnTo>
                  <a:pt x="4257676" y="4967288"/>
                </a:lnTo>
                <a:close/>
                <a:moveTo>
                  <a:pt x="3005137" y="4927600"/>
                </a:moveTo>
                <a:lnTo>
                  <a:pt x="3008312" y="4927600"/>
                </a:lnTo>
                <a:lnTo>
                  <a:pt x="3030538" y="4930775"/>
                </a:lnTo>
                <a:lnTo>
                  <a:pt x="3027363" y="4960938"/>
                </a:lnTo>
                <a:lnTo>
                  <a:pt x="3005137" y="4956176"/>
                </a:lnTo>
                <a:lnTo>
                  <a:pt x="3000375" y="4956176"/>
                </a:lnTo>
                <a:close/>
                <a:moveTo>
                  <a:pt x="4392613" y="4922838"/>
                </a:moveTo>
                <a:lnTo>
                  <a:pt x="4395788" y="4922838"/>
                </a:lnTo>
                <a:lnTo>
                  <a:pt x="4398963" y="4949826"/>
                </a:lnTo>
                <a:lnTo>
                  <a:pt x="4395788" y="4949826"/>
                </a:lnTo>
                <a:lnTo>
                  <a:pt x="4373563" y="4953001"/>
                </a:lnTo>
                <a:lnTo>
                  <a:pt x="4368800" y="4953001"/>
                </a:lnTo>
                <a:lnTo>
                  <a:pt x="4365625" y="4927601"/>
                </a:lnTo>
                <a:lnTo>
                  <a:pt x="4368800" y="4927601"/>
                </a:lnTo>
                <a:close/>
                <a:moveTo>
                  <a:pt x="2892425" y="4911725"/>
                </a:moveTo>
                <a:lnTo>
                  <a:pt x="2898775" y="4911725"/>
                </a:lnTo>
                <a:lnTo>
                  <a:pt x="2917826" y="4914900"/>
                </a:lnTo>
                <a:lnTo>
                  <a:pt x="2914651" y="4945063"/>
                </a:lnTo>
                <a:lnTo>
                  <a:pt x="2895600" y="4941888"/>
                </a:lnTo>
                <a:lnTo>
                  <a:pt x="2884488" y="4941888"/>
                </a:lnTo>
                <a:close/>
                <a:moveTo>
                  <a:pt x="4508501" y="4903788"/>
                </a:moveTo>
                <a:lnTo>
                  <a:pt x="4511676" y="4933951"/>
                </a:lnTo>
                <a:lnTo>
                  <a:pt x="4508501" y="4933951"/>
                </a:lnTo>
                <a:lnTo>
                  <a:pt x="4486276" y="4938713"/>
                </a:lnTo>
                <a:lnTo>
                  <a:pt x="4478338" y="4911726"/>
                </a:lnTo>
                <a:lnTo>
                  <a:pt x="4481513" y="4908551"/>
                </a:lnTo>
                <a:lnTo>
                  <a:pt x="4505326" y="4908551"/>
                </a:lnTo>
                <a:close/>
                <a:moveTo>
                  <a:pt x="2779712" y="4892675"/>
                </a:moveTo>
                <a:lnTo>
                  <a:pt x="2787650" y="4897438"/>
                </a:lnTo>
                <a:lnTo>
                  <a:pt x="2805113" y="4900613"/>
                </a:lnTo>
                <a:lnTo>
                  <a:pt x="2801938" y="4927600"/>
                </a:lnTo>
                <a:lnTo>
                  <a:pt x="2782887" y="4922838"/>
                </a:lnTo>
                <a:lnTo>
                  <a:pt x="2771775" y="4922838"/>
                </a:lnTo>
                <a:close/>
                <a:moveTo>
                  <a:pt x="4621213" y="4886325"/>
                </a:moveTo>
                <a:lnTo>
                  <a:pt x="4624388" y="4914901"/>
                </a:lnTo>
                <a:lnTo>
                  <a:pt x="4621213" y="4914901"/>
                </a:lnTo>
                <a:lnTo>
                  <a:pt x="4598988" y="4919663"/>
                </a:lnTo>
                <a:lnTo>
                  <a:pt x="4591050" y="4892675"/>
                </a:lnTo>
                <a:lnTo>
                  <a:pt x="4613276" y="4889500"/>
                </a:lnTo>
                <a:close/>
                <a:moveTo>
                  <a:pt x="2667000" y="4873625"/>
                </a:moveTo>
                <a:lnTo>
                  <a:pt x="2678113" y="4873625"/>
                </a:lnTo>
                <a:lnTo>
                  <a:pt x="2692401" y="4878388"/>
                </a:lnTo>
                <a:lnTo>
                  <a:pt x="2689226" y="4908550"/>
                </a:lnTo>
                <a:lnTo>
                  <a:pt x="2674938" y="4903788"/>
                </a:lnTo>
                <a:lnTo>
                  <a:pt x="2659063" y="4900613"/>
                </a:lnTo>
                <a:close/>
                <a:moveTo>
                  <a:pt x="4722814" y="4867275"/>
                </a:moveTo>
                <a:lnTo>
                  <a:pt x="4733926" y="4867275"/>
                </a:lnTo>
                <a:lnTo>
                  <a:pt x="4737101" y="4892676"/>
                </a:lnTo>
                <a:lnTo>
                  <a:pt x="4729164" y="4897438"/>
                </a:lnTo>
                <a:lnTo>
                  <a:pt x="4710113" y="4900613"/>
                </a:lnTo>
                <a:lnTo>
                  <a:pt x="4703763" y="4870450"/>
                </a:lnTo>
                <a:close/>
                <a:moveTo>
                  <a:pt x="2554287" y="4851400"/>
                </a:moveTo>
                <a:lnTo>
                  <a:pt x="2570162" y="4856163"/>
                </a:lnTo>
                <a:lnTo>
                  <a:pt x="2581275" y="4856163"/>
                </a:lnTo>
                <a:lnTo>
                  <a:pt x="2576512" y="4886325"/>
                </a:lnTo>
                <a:lnTo>
                  <a:pt x="2565400" y="4881563"/>
                </a:lnTo>
                <a:lnTo>
                  <a:pt x="2546350" y="4878388"/>
                </a:lnTo>
                <a:close/>
                <a:moveTo>
                  <a:pt x="4846638" y="4840288"/>
                </a:moveTo>
                <a:lnTo>
                  <a:pt x="4849813" y="4870451"/>
                </a:lnTo>
                <a:lnTo>
                  <a:pt x="4833938" y="4873626"/>
                </a:lnTo>
                <a:lnTo>
                  <a:pt x="4822825" y="4873626"/>
                </a:lnTo>
                <a:lnTo>
                  <a:pt x="4816475" y="4848226"/>
                </a:lnTo>
                <a:lnTo>
                  <a:pt x="4830763" y="4845051"/>
                </a:lnTo>
                <a:close/>
                <a:moveTo>
                  <a:pt x="2441575" y="4826000"/>
                </a:moveTo>
                <a:lnTo>
                  <a:pt x="2463800" y="4829175"/>
                </a:lnTo>
                <a:lnTo>
                  <a:pt x="2471738" y="4832350"/>
                </a:lnTo>
                <a:lnTo>
                  <a:pt x="2463800" y="4859338"/>
                </a:lnTo>
                <a:lnTo>
                  <a:pt x="2457450" y="4859338"/>
                </a:lnTo>
                <a:lnTo>
                  <a:pt x="2438400" y="4851401"/>
                </a:lnTo>
                <a:lnTo>
                  <a:pt x="2433638" y="4851401"/>
                </a:lnTo>
                <a:close/>
                <a:moveTo>
                  <a:pt x="4954588" y="4814888"/>
                </a:moveTo>
                <a:lnTo>
                  <a:pt x="4962525" y="4840289"/>
                </a:lnTo>
                <a:lnTo>
                  <a:pt x="4943475" y="4848226"/>
                </a:lnTo>
                <a:lnTo>
                  <a:pt x="4935538" y="4848226"/>
                </a:lnTo>
                <a:lnTo>
                  <a:pt x="4927600" y="4821238"/>
                </a:lnTo>
                <a:lnTo>
                  <a:pt x="4935538" y="4818063"/>
                </a:lnTo>
                <a:close/>
                <a:moveTo>
                  <a:pt x="2333625" y="4795838"/>
                </a:moveTo>
                <a:lnTo>
                  <a:pt x="2339975" y="4799013"/>
                </a:lnTo>
                <a:lnTo>
                  <a:pt x="2359026" y="4803776"/>
                </a:lnTo>
                <a:lnTo>
                  <a:pt x="2351088" y="4832351"/>
                </a:lnTo>
                <a:lnTo>
                  <a:pt x="2333625" y="4826001"/>
                </a:lnTo>
                <a:lnTo>
                  <a:pt x="2325688" y="4826001"/>
                </a:lnTo>
                <a:close/>
                <a:moveTo>
                  <a:pt x="5064126" y="4784725"/>
                </a:moveTo>
                <a:lnTo>
                  <a:pt x="5070476" y="4814888"/>
                </a:lnTo>
                <a:lnTo>
                  <a:pt x="5067301" y="4814888"/>
                </a:lnTo>
                <a:lnTo>
                  <a:pt x="5048251" y="4821238"/>
                </a:lnTo>
                <a:lnTo>
                  <a:pt x="5045076" y="4821238"/>
                </a:lnTo>
                <a:lnTo>
                  <a:pt x="5037138" y="4791075"/>
                </a:lnTo>
                <a:lnTo>
                  <a:pt x="5040313" y="4791075"/>
                </a:lnTo>
                <a:lnTo>
                  <a:pt x="5059364" y="4787900"/>
                </a:lnTo>
                <a:close/>
                <a:moveTo>
                  <a:pt x="2224087" y="4765675"/>
                </a:moveTo>
                <a:lnTo>
                  <a:pt x="2235200" y="4768850"/>
                </a:lnTo>
                <a:lnTo>
                  <a:pt x="2251075" y="4773613"/>
                </a:lnTo>
                <a:lnTo>
                  <a:pt x="2243137" y="4799013"/>
                </a:lnTo>
                <a:lnTo>
                  <a:pt x="2228850" y="4795838"/>
                </a:lnTo>
                <a:lnTo>
                  <a:pt x="2212975" y="4791076"/>
                </a:lnTo>
                <a:close/>
                <a:moveTo>
                  <a:pt x="5175251" y="4754563"/>
                </a:moveTo>
                <a:lnTo>
                  <a:pt x="5183188" y="4779964"/>
                </a:lnTo>
                <a:lnTo>
                  <a:pt x="5172076" y="4784726"/>
                </a:lnTo>
                <a:lnTo>
                  <a:pt x="5157788" y="4787901"/>
                </a:lnTo>
                <a:lnTo>
                  <a:pt x="5145088" y="4762501"/>
                </a:lnTo>
                <a:lnTo>
                  <a:pt x="5160963" y="4757738"/>
                </a:lnTo>
                <a:close/>
                <a:moveTo>
                  <a:pt x="2116137" y="4732338"/>
                </a:moveTo>
                <a:lnTo>
                  <a:pt x="2133600" y="4738688"/>
                </a:lnTo>
                <a:lnTo>
                  <a:pt x="2141538" y="4738688"/>
                </a:lnTo>
                <a:lnTo>
                  <a:pt x="2133600" y="4768851"/>
                </a:lnTo>
                <a:lnTo>
                  <a:pt x="2127250" y="4765676"/>
                </a:lnTo>
                <a:lnTo>
                  <a:pt x="2105025" y="4757739"/>
                </a:lnTo>
                <a:close/>
                <a:moveTo>
                  <a:pt x="5284788" y="4721225"/>
                </a:moveTo>
                <a:lnTo>
                  <a:pt x="5292725" y="4746626"/>
                </a:lnTo>
                <a:lnTo>
                  <a:pt x="5273675" y="4754563"/>
                </a:lnTo>
                <a:lnTo>
                  <a:pt x="5265738" y="4754563"/>
                </a:lnTo>
                <a:lnTo>
                  <a:pt x="5254625" y="4727575"/>
                </a:lnTo>
                <a:lnTo>
                  <a:pt x="5262563" y="4724400"/>
                </a:lnTo>
                <a:close/>
                <a:moveTo>
                  <a:pt x="2006600" y="4694238"/>
                </a:moveTo>
                <a:lnTo>
                  <a:pt x="2014538" y="4697413"/>
                </a:lnTo>
                <a:lnTo>
                  <a:pt x="2033588" y="4705351"/>
                </a:lnTo>
                <a:lnTo>
                  <a:pt x="2022475" y="4732338"/>
                </a:lnTo>
                <a:lnTo>
                  <a:pt x="2006600" y="4724401"/>
                </a:lnTo>
                <a:lnTo>
                  <a:pt x="1995488" y="4721226"/>
                </a:lnTo>
                <a:close/>
                <a:moveTo>
                  <a:pt x="5389564" y="4683125"/>
                </a:moveTo>
                <a:lnTo>
                  <a:pt x="5400676" y="4710113"/>
                </a:lnTo>
                <a:lnTo>
                  <a:pt x="5389564" y="4713288"/>
                </a:lnTo>
                <a:lnTo>
                  <a:pt x="5375276" y="4716463"/>
                </a:lnTo>
                <a:lnTo>
                  <a:pt x="5364163" y="4691063"/>
                </a:lnTo>
                <a:lnTo>
                  <a:pt x="5381626" y="4686300"/>
                </a:lnTo>
                <a:close/>
                <a:moveTo>
                  <a:pt x="1898650" y="4656138"/>
                </a:moveTo>
                <a:lnTo>
                  <a:pt x="1916113" y="4664076"/>
                </a:lnTo>
                <a:lnTo>
                  <a:pt x="1924051" y="4668838"/>
                </a:lnTo>
                <a:lnTo>
                  <a:pt x="1916113" y="4694238"/>
                </a:lnTo>
                <a:lnTo>
                  <a:pt x="1909763" y="4691063"/>
                </a:lnTo>
                <a:lnTo>
                  <a:pt x="1890713" y="4683126"/>
                </a:lnTo>
                <a:close/>
                <a:moveTo>
                  <a:pt x="5499101" y="4641850"/>
                </a:moveTo>
                <a:lnTo>
                  <a:pt x="5505451" y="4668838"/>
                </a:lnTo>
                <a:lnTo>
                  <a:pt x="5486401" y="4675188"/>
                </a:lnTo>
                <a:lnTo>
                  <a:pt x="5480051" y="4679950"/>
                </a:lnTo>
                <a:lnTo>
                  <a:pt x="5472113" y="4652963"/>
                </a:lnTo>
                <a:lnTo>
                  <a:pt x="5480051" y="4649788"/>
                </a:lnTo>
                <a:close/>
                <a:moveTo>
                  <a:pt x="1792287" y="4614863"/>
                </a:moveTo>
                <a:lnTo>
                  <a:pt x="1804987" y="4619626"/>
                </a:lnTo>
                <a:lnTo>
                  <a:pt x="1819275" y="4627563"/>
                </a:lnTo>
                <a:lnTo>
                  <a:pt x="1808162" y="4652963"/>
                </a:lnTo>
                <a:lnTo>
                  <a:pt x="1792287" y="4645026"/>
                </a:lnTo>
                <a:lnTo>
                  <a:pt x="1781175" y="4641851"/>
                </a:lnTo>
                <a:close/>
                <a:moveTo>
                  <a:pt x="5603876" y="4600575"/>
                </a:moveTo>
                <a:lnTo>
                  <a:pt x="5614988" y="4627563"/>
                </a:lnTo>
                <a:lnTo>
                  <a:pt x="5603876" y="4630738"/>
                </a:lnTo>
                <a:lnTo>
                  <a:pt x="5588001" y="4638675"/>
                </a:lnTo>
                <a:lnTo>
                  <a:pt x="5576888" y="4608513"/>
                </a:lnTo>
                <a:lnTo>
                  <a:pt x="5592763" y="4603750"/>
                </a:lnTo>
                <a:close/>
                <a:moveTo>
                  <a:pt x="1687512" y="4570413"/>
                </a:moveTo>
                <a:lnTo>
                  <a:pt x="1692275" y="4570413"/>
                </a:lnTo>
                <a:lnTo>
                  <a:pt x="1711325" y="4578351"/>
                </a:lnTo>
                <a:lnTo>
                  <a:pt x="1714500" y="4581526"/>
                </a:lnTo>
                <a:lnTo>
                  <a:pt x="1703387" y="4608513"/>
                </a:lnTo>
                <a:lnTo>
                  <a:pt x="1698625" y="4603751"/>
                </a:lnTo>
                <a:lnTo>
                  <a:pt x="1681162" y="4597401"/>
                </a:lnTo>
                <a:lnTo>
                  <a:pt x="1676400" y="4597401"/>
                </a:lnTo>
                <a:close/>
                <a:moveTo>
                  <a:pt x="5708651" y="4551363"/>
                </a:moveTo>
                <a:lnTo>
                  <a:pt x="5719763" y="4578351"/>
                </a:lnTo>
                <a:lnTo>
                  <a:pt x="5716588" y="4581526"/>
                </a:lnTo>
                <a:lnTo>
                  <a:pt x="5697538" y="4589463"/>
                </a:lnTo>
                <a:lnTo>
                  <a:pt x="5692776" y="4589463"/>
                </a:lnTo>
                <a:lnTo>
                  <a:pt x="5681663" y="4562476"/>
                </a:lnTo>
                <a:lnTo>
                  <a:pt x="5686426" y="4562476"/>
                </a:lnTo>
                <a:lnTo>
                  <a:pt x="5705476" y="4556126"/>
                </a:lnTo>
                <a:close/>
                <a:moveTo>
                  <a:pt x="1582737" y="4521200"/>
                </a:moveTo>
                <a:lnTo>
                  <a:pt x="1601787" y="4529138"/>
                </a:lnTo>
                <a:lnTo>
                  <a:pt x="1609725" y="4533900"/>
                </a:lnTo>
                <a:lnTo>
                  <a:pt x="1598612" y="4559300"/>
                </a:lnTo>
                <a:lnTo>
                  <a:pt x="1587500" y="4556125"/>
                </a:lnTo>
                <a:lnTo>
                  <a:pt x="1571625" y="4548188"/>
                </a:lnTo>
                <a:close/>
                <a:moveTo>
                  <a:pt x="5810251" y="4503738"/>
                </a:moveTo>
                <a:lnTo>
                  <a:pt x="5824538" y="4529138"/>
                </a:lnTo>
                <a:lnTo>
                  <a:pt x="5805488" y="4537076"/>
                </a:lnTo>
                <a:lnTo>
                  <a:pt x="5799138" y="4545013"/>
                </a:lnTo>
                <a:lnTo>
                  <a:pt x="5783263" y="4518026"/>
                </a:lnTo>
                <a:lnTo>
                  <a:pt x="5794376" y="4514851"/>
                </a:lnTo>
                <a:close/>
                <a:moveTo>
                  <a:pt x="1481137" y="4473575"/>
                </a:moveTo>
                <a:lnTo>
                  <a:pt x="1492250" y="4476750"/>
                </a:lnTo>
                <a:lnTo>
                  <a:pt x="1508125" y="4484688"/>
                </a:lnTo>
                <a:lnTo>
                  <a:pt x="1497012" y="4510088"/>
                </a:lnTo>
                <a:lnTo>
                  <a:pt x="1481137" y="4503738"/>
                </a:lnTo>
                <a:lnTo>
                  <a:pt x="1470025" y="4498976"/>
                </a:lnTo>
                <a:close/>
                <a:moveTo>
                  <a:pt x="5910263" y="4454525"/>
                </a:moveTo>
                <a:lnTo>
                  <a:pt x="5926138" y="4476750"/>
                </a:lnTo>
                <a:lnTo>
                  <a:pt x="5910263" y="4484688"/>
                </a:lnTo>
                <a:lnTo>
                  <a:pt x="5899151" y="4492625"/>
                </a:lnTo>
                <a:lnTo>
                  <a:pt x="5884863" y="4465638"/>
                </a:lnTo>
                <a:lnTo>
                  <a:pt x="5899151" y="4457700"/>
                </a:lnTo>
                <a:close/>
                <a:moveTo>
                  <a:pt x="1381126" y="4421188"/>
                </a:moveTo>
                <a:lnTo>
                  <a:pt x="1387476" y="4424363"/>
                </a:lnTo>
                <a:lnTo>
                  <a:pt x="1406526" y="4432301"/>
                </a:lnTo>
                <a:lnTo>
                  <a:pt x="1392238" y="4457701"/>
                </a:lnTo>
                <a:lnTo>
                  <a:pt x="1376363" y="4446589"/>
                </a:lnTo>
                <a:lnTo>
                  <a:pt x="1370013" y="4443414"/>
                </a:lnTo>
                <a:close/>
                <a:moveTo>
                  <a:pt x="6011863" y="4397375"/>
                </a:moveTo>
                <a:lnTo>
                  <a:pt x="6027738" y="4424363"/>
                </a:lnTo>
                <a:lnTo>
                  <a:pt x="6016626" y="4427538"/>
                </a:lnTo>
                <a:lnTo>
                  <a:pt x="6000750" y="4438650"/>
                </a:lnTo>
                <a:lnTo>
                  <a:pt x="5986463" y="4413250"/>
                </a:lnTo>
                <a:lnTo>
                  <a:pt x="6000750" y="4405313"/>
                </a:lnTo>
                <a:close/>
                <a:moveTo>
                  <a:pt x="1282701" y="4364038"/>
                </a:moveTo>
                <a:lnTo>
                  <a:pt x="1287463" y="4364038"/>
                </a:lnTo>
                <a:lnTo>
                  <a:pt x="1304926" y="4375151"/>
                </a:lnTo>
                <a:lnTo>
                  <a:pt x="1293813" y="4402138"/>
                </a:lnTo>
                <a:lnTo>
                  <a:pt x="1290638" y="4402138"/>
                </a:lnTo>
                <a:lnTo>
                  <a:pt x="1274763" y="4391026"/>
                </a:lnTo>
                <a:lnTo>
                  <a:pt x="1268413" y="4386263"/>
                </a:lnTo>
                <a:close/>
                <a:moveTo>
                  <a:pt x="6110288" y="4341813"/>
                </a:moveTo>
                <a:lnTo>
                  <a:pt x="6124575" y="4364038"/>
                </a:lnTo>
                <a:lnTo>
                  <a:pt x="6116638" y="4371976"/>
                </a:lnTo>
                <a:lnTo>
                  <a:pt x="6102350" y="4379913"/>
                </a:lnTo>
                <a:lnTo>
                  <a:pt x="6086475" y="4356101"/>
                </a:lnTo>
                <a:lnTo>
                  <a:pt x="6102350" y="4344988"/>
                </a:lnTo>
                <a:close/>
                <a:moveTo>
                  <a:pt x="1185863" y="4303713"/>
                </a:moveTo>
                <a:lnTo>
                  <a:pt x="1189038" y="4308476"/>
                </a:lnTo>
                <a:lnTo>
                  <a:pt x="1208088" y="4316413"/>
                </a:lnTo>
                <a:lnTo>
                  <a:pt x="1208088" y="4319588"/>
                </a:lnTo>
                <a:lnTo>
                  <a:pt x="1192213" y="4341813"/>
                </a:lnTo>
                <a:lnTo>
                  <a:pt x="1174750" y="4330701"/>
                </a:lnTo>
                <a:lnTo>
                  <a:pt x="1169988" y="4327526"/>
                </a:lnTo>
                <a:close/>
                <a:moveTo>
                  <a:pt x="6207125" y="4281488"/>
                </a:moveTo>
                <a:lnTo>
                  <a:pt x="6223000" y="4303713"/>
                </a:lnTo>
                <a:lnTo>
                  <a:pt x="6215062" y="4308476"/>
                </a:lnTo>
                <a:lnTo>
                  <a:pt x="6199188" y="4319588"/>
                </a:lnTo>
                <a:lnTo>
                  <a:pt x="6181725" y="4297363"/>
                </a:lnTo>
                <a:lnTo>
                  <a:pt x="6184900" y="4297363"/>
                </a:lnTo>
                <a:lnTo>
                  <a:pt x="6199188" y="4286251"/>
                </a:lnTo>
                <a:close/>
                <a:moveTo>
                  <a:pt x="1092200" y="4240213"/>
                </a:moveTo>
                <a:lnTo>
                  <a:pt x="1095375" y="4244976"/>
                </a:lnTo>
                <a:lnTo>
                  <a:pt x="1111250" y="4256088"/>
                </a:lnTo>
                <a:lnTo>
                  <a:pt x="1114425" y="4256088"/>
                </a:lnTo>
                <a:lnTo>
                  <a:pt x="1098550" y="4281488"/>
                </a:lnTo>
                <a:lnTo>
                  <a:pt x="1095375" y="4278313"/>
                </a:lnTo>
                <a:lnTo>
                  <a:pt x="1081087" y="4267201"/>
                </a:lnTo>
                <a:lnTo>
                  <a:pt x="1073150" y="4262438"/>
                </a:lnTo>
                <a:close/>
                <a:moveTo>
                  <a:pt x="6300788" y="4217988"/>
                </a:moveTo>
                <a:lnTo>
                  <a:pt x="6316663" y="4240213"/>
                </a:lnTo>
                <a:lnTo>
                  <a:pt x="6308726" y="4248151"/>
                </a:lnTo>
                <a:lnTo>
                  <a:pt x="6292850" y="4256088"/>
                </a:lnTo>
                <a:lnTo>
                  <a:pt x="6278563" y="4233863"/>
                </a:lnTo>
                <a:lnTo>
                  <a:pt x="6292850" y="4221163"/>
                </a:lnTo>
                <a:close/>
                <a:moveTo>
                  <a:pt x="998538" y="4173538"/>
                </a:moveTo>
                <a:lnTo>
                  <a:pt x="1004888" y="4179888"/>
                </a:lnTo>
                <a:lnTo>
                  <a:pt x="1020763" y="4192588"/>
                </a:lnTo>
                <a:lnTo>
                  <a:pt x="1004888" y="4214813"/>
                </a:lnTo>
                <a:lnTo>
                  <a:pt x="1001713" y="4214813"/>
                </a:lnTo>
                <a:lnTo>
                  <a:pt x="987425" y="4203701"/>
                </a:lnTo>
                <a:lnTo>
                  <a:pt x="979488" y="4198938"/>
                </a:lnTo>
                <a:close/>
                <a:moveTo>
                  <a:pt x="6394450" y="4151313"/>
                </a:moveTo>
                <a:lnTo>
                  <a:pt x="6410325" y="4173538"/>
                </a:lnTo>
                <a:lnTo>
                  <a:pt x="6399212" y="4179888"/>
                </a:lnTo>
                <a:lnTo>
                  <a:pt x="6386512" y="4192588"/>
                </a:lnTo>
                <a:lnTo>
                  <a:pt x="6369050" y="4168776"/>
                </a:lnTo>
                <a:lnTo>
                  <a:pt x="6383338" y="4157663"/>
                </a:lnTo>
                <a:close/>
                <a:moveTo>
                  <a:pt x="908050" y="4105275"/>
                </a:moveTo>
                <a:lnTo>
                  <a:pt x="915987" y="4113213"/>
                </a:lnTo>
                <a:lnTo>
                  <a:pt x="930275" y="4124325"/>
                </a:lnTo>
                <a:lnTo>
                  <a:pt x="911225" y="4146550"/>
                </a:lnTo>
                <a:lnTo>
                  <a:pt x="900112" y="4135438"/>
                </a:lnTo>
                <a:lnTo>
                  <a:pt x="889000" y="4127500"/>
                </a:lnTo>
                <a:close/>
                <a:moveTo>
                  <a:pt x="6481763" y="4079875"/>
                </a:moveTo>
                <a:lnTo>
                  <a:pt x="6499226" y="4102100"/>
                </a:lnTo>
                <a:lnTo>
                  <a:pt x="6488113" y="4113213"/>
                </a:lnTo>
                <a:lnTo>
                  <a:pt x="6477001" y="4121150"/>
                </a:lnTo>
                <a:lnTo>
                  <a:pt x="6462713" y="4098925"/>
                </a:lnTo>
                <a:lnTo>
                  <a:pt x="6469063" y="4090988"/>
                </a:lnTo>
                <a:close/>
                <a:moveTo>
                  <a:pt x="817563" y="4033838"/>
                </a:moveTo>
                <a:lnTo>
                  <a:pt x="833438" y="4044951"/>
                </a:lnTo>
                <a:lnTo>
                  <a:pt x="839788" y="4052888"/>
                </a:lnTo>
                <a:lnTo>
                  <a:pt x="822325" y="4075113"/>
                </a:lnTo>
                <a:lnTo>
                  <a:pt x="814388" y="4068763"/>
                </a:lnTo>
                <a:lnTo>
                  <a:pt x="798513" y="4057651"/>
                </a:lnTo>
                <a:close/>
                <a:moveTo>
                  <a:pt x="6570663" y="4008438"/>
                </a:moveTo>
                <a:lnTo>
                  <a:pt x="6589713" y="4027489"/>
                </a:lnTo>
                <a:lnTo>
                  <a:pt x="6586538" y="4030664"/>
                </a:lnTo>
                <a:lnTo>
                  <a:pt x="6570663" y="4044951"/>
                </a:lnTo>
                <a:lnTo>
                  <a:pt x="6567488" y="4044951"/>
                </a:lnTo>
                <a:lnTo>
                  <a:pt x="6548438" y="4027489"/>
                </a:lnTo>
                <a:lnTo>
                  <a:pt x="6551613" y="4022726"/>
                </a:lnTo>
                <a:lnTo>
                  <a:pt x="6567488" y="4011613"/>
                </a:lnTo>
                <a:close/>
                <a:moveTo>
                  <a:pt x="735013" y="3959225"/>
                </a:moveTo>
                <a:lnTo>
                  <a:pt x="739775" y="3963988"/>
                </a:lnTo>
                <a:lnTo>
                  <a:pt x="754063" y="3975100"/>
                </a:lnTo>
                <a:lnTo>
                  <a:pt x="754063" y="3978275"/>
                </a:lnTo>
                <a:lnTo>
                  <a:pt x="735013" y="4000500"/>
                </a:lnTo>
                <a:lnTo>
                  <a:pt x="731838" y="3997325"/>
                </a:lnTo>
                <a:lnTo>
                  <a:pt x="720725" y="3986213"/>
                </a:lnTo>
                <a:lnTo>
                  <a:pt x="712788" y="3978275"/>
                </a:lnTo>
                <a:close/>
                <a:moveTo>
                  <a:pt x="6653213" y="3929063"/>
                </a:moveTo>
                <a:lnTo>
                  <a:pt x="6672263" y="3951288"/>
                </a:lnTo>
                <a:lnTo>
                  <a:pt x="6664326" y="3959226"/>
                </a:lnTo>
                <a:lnTo>
                  <a:pt x="6653213" y="3970338"/>
                </a:lnTo>
                <a:lnTo>
                  <a:pt x="6630988" y="3948113"/>
                </a:lnTo>
                <a:lnTo>
                  <a:pt x="6645276" y="3940176"/>
                </a:lnTo>
                <a:close/>
                <a:moveTo>
                  <a:pt x="652463" y="3881438"/>
                </a:moveTo>
                <a:lnTo>
                  <a:pt x="663575" y="3892551"/>
                </a:lnTo>
                <a:lnTo>
                  <a:pt x="671513" y="3898901"/>
                </a:lnTo>
                <a:lnTo>
                  <a:pt x="652463" y="3922713"/>
                </a:lnTo>
                <a:lnTo>
                  <a:pt x="641350" y="3910013"/>
                </a:lnTo>
                <a:lnTo>
                  <a:pt x="630238" y="3898901"/>
                </a:lnTo>
                <a:close/>
                <a:moveTo>
                  <a:pt x="6735763" y="3851275"/>
                </a:moveTo>
                <a:lnTo>
                  <a:pt x="6754813" y="3868738"/>
                </a:lnTo>
                <a:lnTo>
                  <a:pt x="6751638" y="3873500"/>
                </a:lnTo>
                <a:lnTo>
                  <a:pt x="6740526" y="3884613"/>
                </a:lnTo>
                <a:lnTo>
                  <a:pt x="6735763" y="3892550"/>
                </a:lnTo>
                <a:lnTo>
                  <a:pt x="6713538" y="3868738"/>
                </a:lnTo>
                <a:lnTo>
                  <a:pt x="6716713" y="3865563"/>
                </a:lnTo>
                <a:lnTo>
                  <a:pt x="6732588" y="3854450"/>
                </a:lnTo>
                <a:close/>
                <a:moveTo>
                  <a:pt x="574675" y="3798888"/>
                </a:moveTo>
                <a:lnTo>
                  <a:pt x="577850" y="3802063"/>
                </a:lnTo>
                <a:lnTo>
                  <a:pt x="588963" y="3816351"/>
                </a:lnTo>
                <a:lnTo>
                  <a:pt x="592138" y="3816351"/>
                </a:lnTo>
                <a:lnTo>
                  <a:pt x="569913" y="3840163"/>
                </a:lnTo>
                <a:lnTo>
                  <a:pt x="569913" y="3835401"/>
                </a:lnTo>
                <a:lnTo>
                  <a:pt x="558800" y="3824288"/>
                </a:lnTo>
                <a:lnTo>
                  <a:pt x="552450" y="3816351"/>
                </a:lnTo>
                <a:close/>
                <a:moveTo>
                  <a:pt x="6810376" y="3768725"/>
                </a:moveTo>
                <a:lnTo>
                  <a:pt x="6834188" y="3786188"/>
                </a:lnTo>
                <a:lnTo>
                  <a:pt x="6823076" y="3798888"/>
                </a:lnTo>
                <a:lnTo>
                  <a:pt x="6815138" y="3805238"/>
                </a:lnTo>
                <a:lnTo>
                  <a:pt x="6792913" y="3786188"/>
                </a:lnTo>
                <a:lnTo>
                  <a:pt x="6804026" y="3779838"/>
                </a:lnTo>
                <a:close/>
                <a:moveTo>
                  <a:pt x="498475" y="3711575"/>
                </a:moveTo>
                <a:lnTo>
                  <a:pt x="511175" y="3727450"/>
                </a:lnTo>
                <a:lnTo>
                  <a:pt x="517525" y="3733800"/>
                </a:lnTo>
                <a:lnTo>
                  <a:pt x="495300" y="3752850"/>
                </a:lnTo>
                <a:lnTo>
                  <a:pt x="487362" y="3746500"/>
                </a:lnTo>
                <a:lnTo>
                  <a:pt x="476250" y="3730625"/>
                </a:lnTo>
                <a:close/>
                <a:moveTo>
                  <a:pt x="6886575" y="3681413"/>
                </a:moveTo>
                <a:lnTo>
                  <a:pt x="6908800" y="3697288"/>
                </a:lnTo>
                <a:lnTo>
                  <a:pt x="6900862" y="3705226"/>
                </a:lnTo>
                <a:lnTo>
                  <a:pt x="6889750" y="3719513"/>
                </a:lnTo>
                <a:lnTo>
                  <a:pt x="6867525" y="3700463"/>
                </a:lnTo>
                <a:lnTo>
                  <a:pt x="6878638" y="3689351"/>
                </a:lnTo>
                <a:close/>
                <a:moveTo>
                  <a:pt x="428625" y="3622675"/>
                </a:moveTo>
                <a:lnTo>
                  <a:pt x="439738" y="3633788"/>
                </a:lnTo>
                <a:lnTo>
                  <a:pt x="446088" y="3644900"/>
                </a:lnTo>
                <a:lnTo>
                  <a:pt x="423863" y="3663950"/>
                </a:lnTo>
                <a:lnTo>
                  <a:pt x="412750" y="3651250"/>
                </a:lnTo>
                <a:lnTo>
                  <a:pt x="404813" y="3640138"/>
                </a:lnTo>
                <a:close/>
                <a:moveTo>
                  <a:pt x="6953251" y="3592513"/>
                </a:moveTo>
                <a:lnTo>
                  <a:pt x="6975476" y="3606801"/>
                </a:lnTo>
                <a:lnTo>
                  <a:pt x="6972301" y="3609976"/>
                </a:lnTo>
                <a:lnTo>
                  <a:pt x="6964363" y="3625851"/>
                </a:lnTo>
                <a:lnTo>
                  <a:pt x="6961188" y="3629026"/>
                </a:lnTo>
                <a:lnTo>
                  <a:pt x="6938963" y="3614739"/>
                </a:lnTo>
                <a:lnTo>
                  <a:pt x="6942138" y="3606801"/>
                </a:lnTo>
                <a:lnTo>
                  <a:pt x="6950076" y="3595688"/>
                </a:lnTo>
                <a:close/>
                <a:moveTo>
                  <a:pt x="360363" y="3532188"/>
                </a:moveTo>
                <a:lnTo>
                  <a:pt x="368300" y="3540126"/>
                </a:lnTo>
                <a:lnTo>
                  <a:pt x="379413" y="3554413"/>
                </a:lnTo>
                <a:lnTo>
                  <a:pt x="352425" y="3570288"/>
                </a:lnTo>
                <a:lnTo>
                  <a:pt x="346075" y="3557588"/>
                </a:lnTo>
                <a:lnTo>
                  <a:pt x="338138" y="3546476"/>
                </a:lnTo>
                <a:close/>
                <a:moveTo>
                  <a:pt x="7016750" y="3498850"/>
                </a:moveTo>
                <a:lnTo>
                  <a:pt x="7043738" y="3513138"/>
                </a:lnTo>
                <a:lnTo>
                  <a:pt x="7040563" y="3516313"/>
                </a:lnTo>
                <a:lnTo>
                  <a:pt x="7032626" y="3529013"/>
                </a:lnTo>
                <a:lnTo>
                  <a:pt x="7024688" y="3535363"/>
                </a:lnTo>
                <a:lnTo>
                  <a:pt x="7002463" y="3521076"/>
                </a:lnTo>
                <a:lnTo>
                  <a:pt x="7005638" y="3513138"/>
                </a:lnTo>
                <a:close/>
                <a:moveTo>
                  <a:pt x="300038" y="3433763"/>
                </a:moveTo>
                <a:lnTo>
                  <a:pt x="307975" y="3446463"/>
                </a:lnTo>
                <a:lnTo>
                  <a:pt x="315913" y="3457576"/>
                </a:lnTo>
                <a:lnTo>
                  <a:pt x="315913" y="3460751"/>
                </a:lnTo>
                <a:lnTo>
                  <a:pt x="292100" y="3475038"/>
                </a:lnTo>
                <a:lnTo>
                  <a:pt x="288925" y="3471863"/>
                </a:lnTo>
                <a:lnTo>
                  <a:pt x="280988" y="3460751"/>
                </a:lnTo>
                <a:lnTo>
                  <a:pt x="277813" y="3449638"/>
                </a:lnTo>
                <a:close/>
                <a:moveTo>
                  <a:pt x="7077076" y="3400425"/>
                </a:moveTo>
                <a:lnTo>
                  <a:pt x="7104063" y="3416300"/>
                </a:lnTo>
                <a:lnTo>
                  <a:pt x="7099300" y="3416300"/>
                </a:lnTo>
                <a:lnTo>
                  <a:pt x="7092950" y="3430588"/>
                </a:lnTo>
                <a:lnTo>
                  <a:pt x="7088188" y="3438525"/>
                </a:lnTo>
                <a:lnTo>
                  <a:pt x="7062788" y="3422650"/>
                </a:lnTo>
                <a:lnTo>
                  <a:pt x="7069138" y="3416300"/>
                </a:lnTo>
                <a:lnTo>
                  <a:pt x="7077076" y="3405188"/>
                </a:lnTo>
                <a:close/>
                <a:moveTo>
                  <a:pt x="244475" y="3336925"/>
                </a:moveTo>
                <a:lnTo>
                  <a:pt x="252413" y="3348038"/>
                </a:lnTo>
                <a:lnTo>
                  <a:pt x="258763" y="3359150"/>
                </a:lnTo>
                <a:lnTo>
                  <a:pt x="258763" y="3363913"/>
                </a:lnTo>
                <a:lnTo>
                  <a:pt x="233363" y="3375025"/>
                </a:lnTo>
                <a:lnTo>
                  <a:pt x="225425" y="3359150"/>
                </a:lnTo>
                <a:lnTo>
                  <a:pt x="217488" y="3348038"/>
                </a:lnTo>
                <a:close/>
                <a:moveTo>
                  <a:pt x="7134225" y="3298825"/>
                </a:moveTo>
                <a:lnTo>
                  <a:pt x="7156450" y="3314700"/>
                </a:lnTo>
                <a:lnTo>
                  <a:pt x="7156450" y="3317875"/>
                </a:lnTo>
                <a:lnTo>
                  <a:pt x="7148512" y="3328988"/>
                </a:lnTo>
                <a:lnTo>
                  <a:pt x="7145338" y="3336925"/>
                </a:lnTo>
                <a:lnTo>
                  <a:pt x="7118350" y="3325813"/>
                </a:lnTo>
                <a:lnTo>
                  <a:pt x="7123112" y="3317875"/>
                </a:lnTo>
                <a:lnTo>
                  <a:pt x="7129462" y="3303588"/>
                </a:lnTo>
                <a:close/>
                <a:moveTo>
                  <a:pt x="195263" y="3235325"/>
                </a:moveTo>
                <a:lnTo>
                  <a:pt x="198438" y="3246438"/>
                </a:lnTo>
                <a:lnTo>
                  <a:pt x="206376" y="3262313"/>
                </a:lnTo>
                <a:lnTo>
                  <a:pt x="180976" y="3273425"/>
                </a:lnTo>
                <a:lnTo>
                  <a:pt x="173038" y="3257550"/>
                </a:lnTo>
                <a:lnTo>
                  <a:pt x="169863" y="3246438"/>
                </a:lnTo>
                <a:close/>
                <a:moveTo>
                  <a:pt x="7178676" y="3198813"/>
                </a:moveTo>
                <a:lnTo>
                  <a:pt x="7204076" y="3209926"/>
                </a:lnTo>
                <a:lnTo>
                  <a:pt x="7204076" y="3213101"/>
                </a:lnTo>
                <a:lnTo>
                  <a:pt x="7197726" y="3228976"/>
                </a:lnTo>
                <a:lnTo>
                  <a:pt x="7192963" y="3235326"/>
                </a:lnTo>
                <a:lnTo>
                  <a:pt x="7167563" y="3224213"/>
                </a:lnTo>
                <a:lnTo>
                  <a:pt x="7170738" y="3216276"/>
                </a:lnTo>
                <a:lnTo>
                  <a:pt x="7178676" y="3201988"/>
                </a:lnTo>
                <a:close/>
                <a:moveTo>
                  <a:pt x="150812" y="3130550"/>
                </a:moveTo>
                <a:lnTo>
                  <a:pt x="153987" y="3146425"/>
                </a:lnTo>
                <a:lnTo>
                  <a:pt x="161925" y="3157538"/>
                </a:lnTo>
                <a:lnTo>
                  <a:pt x="134937" y="3168650"/>
                </a:lnTo>
                <a:lnTo>
                  <a:pt x="128587" y="3152775"/>
                </a:lnTo>
                <a:lnTo>
                  <a:pt x="123825" y="3141663"/>
                </a:lnTo>
                <a:close/>
                <a:moveTo>
                  <a:pt x="7223126" y="3094038"/>
                </a:moveTo>
                <a:lnTo>
                  <a:pt x="7250113" y="3100388"/>
                </a:lnTo>
                <a:lnTo>
                  <a:pt x="7245350" y="3108326"/>
                </a:lnTo>
                <a:lnTo>
                  <a:pt x="7242176" y="3122614"/>
                </a:lnTo>
                <a:lnTo>
                  <a:pt x="7239000" y="3130551"/>
                </a:lnTo>
                <a:lnTo>
                  <a:pt x="7212013" y="3119438"/>
                </a:lnTo>
                <a:lnTo>
                  <a:pt x="7212013" y="3116263"/>
                </a:lnTo>
                <a:lnTo>
                  <a:pt x="7219950" y="3100388"/>
                </a:lnTo>
                <a:close/>
                <a:moveTo>
                  <a:pt x="112712" y="3022600"/>
                </a:moveTo>
                <a:lnTo>
                  <a:pt x="112712" y="3025775"/>
                </a:lnTo>
                <a:lnTo>
                  <a:pt x="115887" y="3040063"/>
                </a:lnTo>
                <a:lnTo>
                  <a:pt x="120650" y="3052763"/>
                </a:lnTo>
                <a:lnTo>
                  <a:pt x="93662" y="3059113"/>
                </a:lnTo>
                <a:lnTo>
                  <a:pt x="90487" y="3048000"/>
                </a:lnTo>
                <a:lnTo>
                  <a:pt x="87312" y="3033713"/>
                </a:lnTo>
                <a:lnTo>
                  <a:pt x="82550" y="3033713"/>
                </a:lnTo>
                <a:close/>
                <a:moveTo>
                  <a:pt x="7258051" y="2984500"/>
                </a:moveTo>
                <a:lnTo>
                  <a:pt x="7283451" y="2992438"/>
                </a:lnTo>
                <a:lnTo>
                  <a:pt x="7283451" y="3003550"/>
                </a:lnTo>
                <a:lnTo>
                  <a:pt x="7275513" y="3017838"/>
                </a:lnTo>
                <a:lnTo>
                  <a:pt x="7275513" y="3022600"/>
                </a:lnTo>
                <a:lnTo>
                  <a:pt x="7250113" y="3011488"/>
                </a:lnTo>
                <a:lnTo>
                  <a:pt x="7253288" y="2995613"/>
                </a:lnTo>
                <a:close/>
                <a:moveTo>
                  <a:pt x="79375" y="2913063"/>
                </a:moveTo>
                <a:lnTo>
                  <a:pt x="82550" y="2921001"/>
                </a:lnTo>
                <a:lnTo>
                  <a:pt x="87313" y="2935288"/>
                </a:lnTo>
                <a:lnTo>
                  <a:pt x="87313" y="2943226"/>
                </a:lnTo>
                <a:lnTo>
                  <a:pt x="60325" y="2951163"/>
                </a:lnTo>
                <a:lnTo>
                  <a:pt x="57150" y="2943226"/>
                </a:lnTo>
                <a:lnTo>
                  <a:pt x="52388" y="2928938"/>
                </a:lnTo>
                <a:lnTo>
                  <a:pt x="52388" y="2921001"/>
                </a:lnTo>
                <a:close/>
                <a:moveTo>
                  <a:pt x="7286625" y="2876550"/>
                </a:moveTo>
                <a:lnTo>
                  <a:pt x="7313613" y="2879725"/>
                </a:lnTo>
                <a:lnTo>
                  <a:pt x="7310438" y="2894013"/>
                </a:lnTo>
                <a:lnTo>
                  <a:pt x="7305675" y="2909888"/>
                </a:lnTo>
                <a:lnTo>
                  <a:pt x="7280275" y="2901951"/>
                </a:lnTo>
                <a:lnTo>
                  <a:pt x="7283450" y="2890838"/>
                </a:lnTo>
                <a:close/>
                <a:moveTo>
                  <a:pt x="57151" y="2805113"/>
                </a:moveTo>
                <a:lnTo>
                  <a:pt x="60326" y="2811463"/>
                </a:lnTo>
                <a:lnTo>
                  <a:pt x="60326" y="2827338"/>
                </a:lnTo>
                <a:lnTo>
                  <a:pt x="60326" y="2830514"/>
                </a:lnTo>
                <a:lnTo>
                  <a:pt x="33338" y="2838451"/>
                </a:lnTo>
                <a:lnTo>
                  <a:pt x="33338" y="2835276"/>
                </a:lnTo>
                <a:lnTo>
                  <a:pt x="30163" y="2819401"/>
                </a:lnTo>
                <a:lnTo>
                  <a:pt x="30163" y="2808288"/>
                </a:lnTo>
                <a:close/>
                <a:moveTo>
                  <a:pt x="7305675" y="2763838"/>
                </a:moveTo>
                <a:lnTo>
                  <a:pt x="7335838" y="2767013"/>
                </a:lnTo>
                <a:lnTo>
                  <a:pt x="7335838" y="2770188"/>
                </a:lnTo>
                <a:lnTo>
                  <a:pt x="7332663" y="2786063"/>
                </a:lnTo>
                <a:lnTo>
                  <a:pt x="7332663" y="2797176"/>
                </a:lnTo>
                <a:lnTo>
                  <a:pt x="7302500" y="2794001"/>
                </a:lnTo>
                <a:lnTo>
                  <a:pt x="7305675" y="2782888"/>
                </a:lnTo>
                <a:lnTo>
                  <a:pt x="7305675" y="2767013"/>
                </a:lnTo>
                <a:close/>
                <a:moveTo>
                  <a:pt x="41275" y="2692400"/>
                </a:moveTo>
                <a:lnTo>
                  <a:pt x="41275" y="2703513"/>
                </a:lnTo>
                <a:lnTo>
                  <a:pt x="46038" y="2717801"/>
                </a:lnTo>
                <a:lnTo>
                  <a:pt x="15875" y="2722563"/>
                </a:lnTo>
                <a:lnTo>
                  <a:pt x="11113" y="2706688"/>
                </a:lnTo>
                <a:lnTo>
                  <a:pt x="11113" y="2695575"/>
                </a:lnTo>
                <a:close/>
                <a:moveTo>
                  <a:pt x="7321550" y="2651125"/>
                </a:moveTo>
                <a:lnTo>
                  <a:pt x="7351713" y="2654300"/>
                </a:lnTo>
                <a:lnTo>
                  <a:pt x="7351713" y="2659063"/>
                </a:lnTo>
                <a:lnTo>
                  <a:pt x="7346950" y="2676526"/>
                </a:lnTo>
                <a:lnTo>
                  <a:pt x="7346950" y="2681288"/>
                </a:lnTo>
                <a:lnTo>
                  <a:pt x="7316788" y="2681288"/>
                </a:lnTo>
                <a:lnTo>
                  <a:pt x="7321550" y="2673350"/>
                </a:lnTo>
                <a:lnTo>
                  <a:pt x="7321550" y="2659063"/>
                </a:lnTo>
                <a:close/>
                <a:moveTo>
                  <a:pt x="4763" y="2579688"/>
                </a:moveTo>
                <a:lnTo>
                  <a:pt x="30163" y="2579688"/>
                </a:lnTo>
                <a:lnTo>
                  <a:pt x="30163" y="2593976"/>
                </a:lnTo>
                <a:lnTo>
                  <a:pt x="33338" y="2606676"/>
                </a:lnTo>
                <a:lnTo>
                  <a:pt x="4763" y="2609851"/>
                </a:lnTo>
                <a:lnTo>
                  <a:pt x="4763" y="2593976"/>
                </a:lnTo>
                <a:close/>
                <a:moveTo>
                  <a:pt x="7327900" y="2538413"/>
                </a:moveTo>
                <a:lnTo>
                  <a:pt x="7354888" y="2538413"/>
                </a:lnTo>
                <a:lnTo>
                  <a:pt x="7354888" y="2546351"/>
                </a:lnTo>
                <a:lnTo>
                  <a:pt x="7354888" y="2565401"/>
                </a:lnTo>
                <a:lnTo>
                  <a:pt x="7354888" y="2568576"/>
                </a:lnTo>
                <a:lnTo>
                  <a:pt x="7327900" y="2568576"/>
                </a:lnTo>
                <a:lnTo>
                  <a:pt x="7327900" y="2560638"/>
                </a:lnTo>
                <a:lnTo>
                  <a:pt x="7327900" y="2546351"/>
                </a:lnTo>
                <a:close/>
                <a:moveTo>
                  <a:pt x="0" y="2463800"/>
                </a:moveTo>
                <a:lnTo>
                  <a:pt x="30163" y="2466975"/>
                </a:lnTo>
                <a:lnTo>
                  <a:pt x="30163" y="2482850"/>
                </a:lnTo>
                <a:lnTo>
                  <a:pt x="30163" y="2493963"/>
                </a:lnTo>
                <a:lnTo>
                  <a:pt x="0" y="2493963"/>
                </a:lnTo>
                <a:lnTo>
                  <a:pt x="0" y="2482850"/>
                </a:lnTo>
                <a:lnTo>
                  <a:pt x="0" y="2466975"/>
                </a:lnTo>
                <a:close/>
                <a:moveTo>
                  <a:pt x="7354888" y="2422525"/>
                </a:moveTo>
                <a:lnTo>
                  <a:pt x="7354888" y="2433638"/>
                </a:lnTo>
                <a:lnTo>
                  <a:pt x="7354888" y="2447926"/>
                </a:lnTo>
                <a:lnTo>
                  <a:pt x="7354888" y="2452688"/>
                </a:lnTo>
                <a:lnTo>
                  <a:pt x="7327900" y="2452688"/>
                </a:lnTo>
                <a:lnTo>
                  <a:pt x="7327900" y="2433638"/>
                </a:lnTo>
                <a:lnTo>
                  <a:pt x="7327900" y="2425700"/>
                </a:lnTo>
                <a:close/>
                <a:moveTo>
                  <a:pt x="7938" y="2351088"/>
                </a:moveTo>
                <a:lnTo>
                  <a:pt x="33338" y="2351088"/>
                </a:lnTo>
                <a:lnTo>
                  <a:pt x="33338" y="2354263"/>
                </a:lnTo>
                <a:lnTo>
                  <a:pt x="33338" y="2373313"/>
                </a:lnTo>
                <a:lnTo>
                  <a:pt x="33338" y="2381251"/>
                </a:lnTo>
                <a:lnTo>
                  <a:pt x="4763" y="2376489"/>
                </a:lnTo>
                <a:lnTo>
                  <a:pt x="4763" y="2370138"/>
                </a:lnTo>
                <a:lnTo>
                  <a:pt x="7938" y="2354263"/>
                </a:lnTo>
                <a:close/>
                <a:moveTo>
                  <a:pt x="7346950" y="2309813"/>
                </a:moveTo>
                <a:lnTo>
                  <a:pt x="7346950" y="2320926"/>
                </a:lnTo>
                <a:lnTo>
                  <a:pt x="7351713" y="2335214"/>
                </a:lnTo>
                <a:lnTo>
                  <a:pt x="7321550" y="2339976"/>
                </a:lnTo>
                <a:lnTo>
                  <a:pt x="7321550" y="2324101"/>
                </a:lnTo>
                <a:lnTo>
                  <a:pt x="7316788" y="2312988"/>
                </a:lnTo>
                <a:close/>
                <a:moveTo>
                  <a:pt x="19050" y="2235200"/>
                </a:moveTo>
                <a:lnTo>
                  <a:pt x="49213" y="2238375"/>
                </a:lnTo>
                <a:lnTo>
                  <a:pt x="49213" y="2246313"/>
                </a:lnTo>
                <a:lnTo>
                  <a:pt x="46038" y="2260601"/>
                </a:lnTo>
                <a:lnTo>
                  <a:pt x="46038" y="2268538"/>
                </a:lnTo>
                <a:lnTo>
                  <a:pt x="15875" y="2265363"/>
                </a:lnTo>
                <a:lnTo>
                  <a:pt x="19050" y="2257425"/>
                </a:lnTo>
                <a:lnTo>
                  <a:pt x="19050" y="2241550"/>
                </a:lnTo>
                <a:close/>
                <a:moveTo>
                  <a:pt x="7327900" y="2193925"/>
                </a:moveTo>
                <a:lnTo>
                  <a:pt x="7327900" y="2197100"/>
                </a:lnTo>
                <a:lnTo>
                  <a:pt x="7332663" y="2212975"/>
                </a:lnTo>
                <a:lnTo>
                  <a:pt x="7335838" y="2224088"/>
                </a:lnTo>
                <a:lnTo>
                  <a:pt x="7305675" y="2227263"/>
                </a:lnTo>
                <a:lnTo>
                  <a:pt x="7305675" y="2216150"/>
                </a:lnTo>
                <a:lnTo>
                  <a:pt x="7302500" y="2200275"/>
                </a:lnTo>
                <a:close/>
                <a:moveTo>
                  <a:pt x="41275" y="2122488"/>
                </a:moveTo>
                <a:lnTo>
                  <a:pt x="71438" y="2130426"/>
                </a:lnTo>
                <a:lnTo>
                  <a:pt x="68263" y="2136776"/>
                </a:lnTo>
                <a:lnTo>
                  <a:pt x="63500" y="2155826"/>
                </a:lnTo>
                <a:lnTo>
                  <a:pt x="38100" y="2152651"/>
                </a:lnTo>
                <a:lnTo>
                  <a:pt x="38100" y="2147889"/>
                </a:lnTo>
                <a:lnTo>
                  <a:pt x="41275" y="2133601"/>
                </a:lnTo>
                <a:close/>
                <a:moveTo>
                  <a:pt x="7305675" y="2081213"/>
                </a:moveTo>
                <a:lnTo>
                  <a:pt x="7305675" y="2084388"/>
                </a:lnTo>
                <a:lnTo>
                  <a:pt x="7310438" y="2103438"/>
                </a:lnTo>
                <a:lnTo>
                  <a:pt x="7313613" y="2111376"/>
                </a:lnTo>
                <a:lnTo>
                  <a:pt x="7283450" y="2114551"/>
                </a:lnTo>
                <a:lnTo>
                  <a:pt x="7283450" y="2106614"/>
                </a:lnTo>
                <a:lnTo>
                  <a:pt x="7280275" y="2092326"/>
                </a:lnTo>
                <a:lnTo>
                  <a:pt x="7280275" y="2089151"/>
                </a:lnTo>
                <a:close/>
                <a:moveTo>
                  <a:pt x="71437" y="2009775"/>
                </a:moveTo>
                <a:lnTo>
                  <a:pt x="98425" y="2017713"/>
                </a:lnTo>
                <a:lnTo>
                  <a:pt x="93662" y="2032000"/>
                </a:lnTo>
                <a:lnTo>
                  <a:pt x="90487" y="2047875"/>
                </a:lnTo>
                <a:lnTo>
                  <a:pt x="63500" y="2039938"/>
                </a:lnTo>
                <a:lnTo>
                  <a:pt x="68262" y="2024063"/>
                </a:lnTo>
                <a:close/>
                <a:moveTo>
                  <a:pt x="7275512" y="1971675"/>
                </a:moveTo>
                <a:lnTo>
                  <a:pt x="7275512" y="1979613"/>
                </a:lnTo>
                <a:lnTo>
                  <a:pt x="7283450" y="1995488"/>
                </a:lnTo>
                <a:lnTo>
                  <a:pt x="7283450" y="1998663"/>
                </a:lnTo>
                <a:lnTo>
                  <a:pt x="7258050" y="2006600"/>
                </a:lnTo>
                <a:lnTo>
                  <a:pt x="7253288" y="2001838"/>
                </a:lnTo>
                <a:lnTo>
                  <a:pt x="7250112" y="1987550"/>
                </a:lnTo>
                <a:lnTo>
                  <a:pt x="7245350" y="1979613"/>
                </a:lnTo>
                <a:close/>
                <a:moveTo>
                  <a:pt x="104775" y="1900238"/>
                </a:moveTo>
                <a:lnTo>
                  <a:pt x="131763" y="1912938"/>
                </a:lnTo>
                <a:lnTo>
                  <a:pt x="128588" y="1927226"/>
                </a:lnTo>
                <a:lnTo>
                  <a:pt x="123825" y="1938338"/>
                </a:lnTo>
                <a:lnTo>
                  <a:pt x="98425" y="1927226"/>
                </a:lnTo>
                <a:lnTo>
                  <a:pt x="101600" y="1916113"/>
                </a:lnTo>
                <a:close/>
                <a:moveTo>
                  <a:pt x="7239001" y="1863725"/>
                </a:moveTo>
                <a:lnTo>
                  <a:pt x="7242176" y="1871663"/>
                </a:lnTo>
                <a:lnTo>
                  <a:pt x="7245351" y="1885950"/>
                </a:lnTo>
                <a:lnTo>
                  <a:pt x="7245351" y="1889125"/>
                </a:lnTo>
                <a:lnTo>
                  <a:pt x="7219951" y="1900238"/>
                </a:lnTo>
                <a:lnTo>
                  <a:pt x="7219951" y="1897063"/>
                </a:lnTo>
                <a:lnTo>
                  <a:pt x="7212013" y="1882775"/>
                </a:lnTo>
                <a:lnTo>
                  <a:pt x="7208838" y="1874838"/>
                </a:lnTo>
                <a:close/>
                <a:moveTo>
                  <a:pt x="150813" y="1795463"/>
                </a:moveTo>
                <a:lnTo>
                  <a:pt x="176213" y="1806576"/>
                </a:lnTo>
                <a:lnTo>
                  <a:pt x="173038" y="1811338"/>
                </a:lnTo>
                <a:lnTo>
                  <a:pt x="165100" y="1822451"/>
                </a:lnTo>
                <a:lnTo>
                  <a:pt x="165100" y="1833563"/>
                </a:lnTo>
                <a:lnTo>
                  <a:pt x="139700" y="1822451"/>
                </a:lnTo>
                <a:lnTo>
                  <a:pt x="139700" y="1814513"/>
                </a:lnTo>
                <a:lnTo>
                  <a:pt x="146050" y="1800226"/>
                </a:lnTo>
                <a:close/>
                <a:moveTo>
                  <a:pt x="7192963" y="1754188"/>
                </a:moveTo>
                <a:lnTo>
                  <a:pt x="7197726" y="1770063"/>
                </a:lnTo>
                <a:lnTo>
                  <a:pt x="7204076" y="1781176"/>
                </a:lnTo>
                <a:lnTo>
                  <a:pt x="7178676" y="1795463"/>
                </a:lnTo>
                <a:lnTo>
                  <a:pt x="7170738" y="1781176"/>
                </a:lnTo>
                <a:lnTo>
                  <a:pt x="7167563" y="1770063"/>
                </a:lnTo>
                <a:close/>
                <a:moveTo>
                  <a:pt x="198437" y="1690688"/>
                </a:moveTo>
                <a:lnTo>
                  <a:pt x="222250" y="1701801"/>
                </a:lnTo>
                <a:lnTo>
                  <a:pt x="222250" y="1709738"/>
                </a:lnTo>
                <a:lnTo>
                  <a:pt x="214312" y="1720851"/>
                </a:lnTo>
                <a:lnTo>
                  <a:pt x="211137" y="1728788"/>
                </a:lnTo>
                <a:lnTo>
                  <a:pt x="184150" y="1717676"/>
                </a:lnTo>
                <a:lnTo>
                  <a:pt x="187325" y="1709738"/>
                </a:lnTo>
                <a:lnTo>
                  <a:pt x="195262" y="1695451"/>
                </a:lnTo>
                <a:close/>
                <a:moveTo>
                  <a:pt x="7140575" y="1654175"/>
                </a:moveTo>
                <a:lnTo>
                  <a:pt x="7148512" y="1665288"/>
                </a:lnTo>
                <a:lnTo>
                  <a:pt x="7156450" y="1679575"/>
                </a:lnTo>
                <a:lnTo>
                  <a:pt x="7129462" y="1690688"/>
                </a:lnTo>
                <a:lnTo>
                  <a:pt x="7123112" y="1679575"/>
                </a:lnTo>
                <a:lnTo>
                  <a:pt x="7115175" y="1665288"/>
                </a:lnTo>
                <a:close/>
                <a:moveTo>
                  <a:pt x="252413" y="1589088"/>
                </a:moveTo>
                <a:lnTo>
                  <a:pt x="277813" y="1604963"/>
                </a:lnTo>
                <a:lnTo>
                  <a:pt x="274638" y="1608138"/>
                </a:lnTo>
                <a:lnTo>
                  <a:pt x="266700" y="1624013"/>
                </a:lnTo>
                <a:lnTo>
                  <a:pt x="263525" y="1627188"/>
                </a:lnTo>
                <a:lnTo>
                  <a:pt x="236538" y="1612901"/>
                </a:lnTo>
                <a:lnTo>
                  <a:pt x="239713" y="1608138"/>
                </a:lnTo>
                <a:lnTo>
                  <a:pt x="247650" y="1593851"/>
                </a:lnTo>
                <a:close/>
                <a:moveTo>
                  <a:pt x="7085012" y="1552575"/>
                </a:moveTo>
                <a:lnTo>
                  <a:pt x="7092950" y="1566863"/>
                </a:lnTo>
                <a:lnTo>
                  <a:pt x="7099300" y="1577975"/>
                </a:lnTo>
                <a:lnTo>
                  <a:pt x="7073900" y="1593850"/>
                </a:lnTo>
                <a:lnTo>
                  <a:pt x="7069138" y="1582738"/>
                </a:lnTo>
                <a:lnTo>
                  <a:pt x="7058025" y="1566863"/>
                </a:lnTo>
                <a:close/>
                <a:moveTo>
                  <a:pt x="311151" y="1492250"/>
                </a:moveTo>
                <a:lnTo>
                  <a:pt x="333376" y="1506538"/>
                </a:lnTo>
                <a:lnTo>
                  <a:pt x="333376" y="1511300"/>
                </a:lnTo>
                <a:lnTo>
                  <a:pt x="322263" y="1525588"/>
                </a:lnTo>
                <a:lnTo>
                  <a:pt x="319088" y="1530350"/>
                </a:lnTo>
                <a:lnTo>
                  <a:pt x="296863" y="1514475"/>
                </a:lnTo>
                <a:lnTo>
                  <a:pt x="300038" y="1511300"/>
                </a:lnTo>
                <a:lnTo>
                  <a:pt x="307976" y="1495425"/>
                </a:lnTo>
                <a:close/>
                <a:moveTo>
                  <a:pt x="7024688" y="1454150"/>
                </a:moveTo>
                <a:lnTo>
                  <a:pt x="7032626" y="1470025"/>
                </a:lnTo>
                <a:lnTo>
                  <a:pt x="7040563" y="1481138"/>
                </a:lnTo>
                <a:lnTo>
                  <a:pt x="7013576" y="1495425"/>
                </a:lnTo>
                <a:lnTo>
                  <a:pt x="7005638" y="1484313"/>
                </a:lnTo>
                <a:lnTo>
                  <a:pt x="6999288" y="1473200"/>
                </a:lnTo>
                <a:close/>
                <a:moveTo>
                  <a:pt x="374650" y="1395413"/>
                </a:moveTo>
                <a:lnTo>
                  <a:pt x="401638" y="1412876"/>
                </a:lnTo>
                <a:lnTo>
                  <a:pt x="398463" y="1417638"/>
                </a:lnTo>
                <a:lnTo>
                  <a:pt x="387350" y="1428751"/>
                </a:lnTo>
                <a:lnTo>
                  <a:pt x="382588" y="1436688"/>
                </a:lnTo>
                <a:lnTo>
                  <a:pt x="360363" y="1420813"/>
                </a:lnTo>
                <a:lnTo>
                  <a:pt x="363538" y="1412876"/>
                </a:lnTo>
                <a:lnTo>
                  <a:pt x="374650" y="1398588"/>
                </a:lnTo>
                <a:close/>
                <a:moveTo>
                  <a:pt x="6958012" y="1360488"/>
                </a:moveTo>
                <a:lnTo>
                  <a:pt x="6964362" y="1371601"/>
                </a:lnTo>
                <a:lnTo>
                  <a:pt x="6972300" y="1387476"/>
                </a:lnTo>
                <a:lnTo>
                  <a:pt x="6950075" y="1401763"/>
                </a:lnTo>
                <a:lnTo>
                  <a:pt x="6942138" y="1390651"/>
                </a:lnTo>
                <a:lnTo>
                  <a:pt x="6934200" y="1379538"/>
                </a:lnTo>
                <a:close/>
                <a:moveTo>
                  <a:pt x="446087" y="1304925"/>
                </a:moveTo>
                <a:lnTo>
                  <a:pt x="469900" y="1323975"/>
                </a:lnTo>
                <a:lnTo>
                  <a:pt x="457200" y="1335088"/>
                </a:lnTo>
                <a:lnTo>
                  <a:pt x="450850" y="1346200"/>
                </a:lnTo>
                <a:lnTo>
                  <a:pt x="428625" y="1327150"/>
                </a:lnTo>
                <a:lnTo>
                  <a:pt x="434975" y="1319213"/>
                </a:lnTo>
                <a:close/>
                <a:moveTo>
                  <a:pt x="6886576" y="1271588"/>
                </a:moveTo>
                <a:lnTo>
                  <a:pt x="6889750" y="1277938"/>
                </a:lnTo>
                <a:lnTo>
                  <a:pt x="6900863" y="1293813"/>
                </a:lnTo>
                <a:lnTo>
                  <a:pt x="6904038" y="1293813"/>
                </a:lnTo>
                <a:lnTo>
                  <a:pt x="6881813" y="1312863"/>
                </a:lnTo>
                <a:lnTo>
                  <a:pt x="6878638" y="1308101"/>
                </a:lnTo>
                <a:lnTo>
                  <a:pt x="6867526" y="1296988"/>
                </a:lnTo>
                <a:lnTo>
                  <a:pt x="6862763" y="1289051"/>
                </a:lnTo>
                <a:close/>
                <a:moveTo>
                  <a:pt x="522288" y="1214438"/>
                </a:moveTo>
                <a:lnTo>
                  <a:pt x="539751" y="1233488"/>
                </a:lnTo>
                <a:lnTo>
                  <a:pt x="533401" y="1244601"/>
                </a:lnTo>
                <a:lnTo>
                  <a:pt x="522288" y="1255713"/>
                </a:lnTo>
                <a:lnTo>
                  <a:pt x="503238" y="1236663"/>
                </a:lnTo>
                <a:lnTo>
                  <a:pt x="511175" y="1225551"/>
                </a:lnTo>
                <a:close/>
                <a:moveTo>
                  <a:pt x="6810375" y="1184275"/>
                </a:moveTo>
                <a:lnTo>
                  <a:pt x="6810375" y="1189038"/>
                </a:lnTo>
                <a:lnTo>
                  <a:pt x="6823075" y="1200150"/>
                </a:lnTo>
                <a:lnTo>
                  <a:pt x="6829425" y="1208088"/>
                </a:lnTo>
                <a:lnTo>
                  <a:pt x="6807200" y="1225550"/>
                </a:lnTo>
                <a:lnTo>
                  <a:pt x="6804025" y="1219200"/>
                </a:lnTo>
                <a:lnTo>
                  <a:pt x="6788150" y="1208088"/>
                </a:lnTo>
                <a:lnTo>
                  <a:pt x="6788150" y="1203325"/>
                </a:lnTo>
                <a:close/>
                <a:moveTo>
                  <a:pt x="596900" y="1131888"/>
                </a:moveTo>
                <a:lnTo>
                  <a:pt x="619125" y="1150938"/>
                </a:lnTo>
                <a:lnTo>
                  <a:pt x="615950" y="1154113"/>
                </a:lnTo>
                <a:lnTo>
                  <a:pt x="604837" y="1169988"/>
                </a:lnTo>
                <a:lnTo>
                  <a:pt x="600075" y="1173163"/>
                </a:lnTo>
                <a:lnTo>
                  <a:pt x="577850" y="1150938"/>
                </a:lnTo>
                <a:lnTo>
                  <a:pt x="581025" y="1150938"/>
                </a:lnTo>
                <a:lnTo>
                  <a:pt x="592137" y="1136651"/>
                </a:lnTo>
                <a:close/>
                <a:moveTo>
                  <a:pt x="6727826" y="1101725"/>
                </a:moveTo>
                <a:lnTo>
                  <a:pt x="6740526" y="1109663"/>
                </a:lnTo>
                <a:lnTo>
                  <a:pt x="6751638" y="1120775"/>
                </a:lnTo>
                <a:lnTo>
                  <a:pt x="6727826" y="1143000"/>
                </a:lnTo>
                <a:lnTo>
                  <a:pt x="6716713" y="1131888"/>
                </a:lnTo>
                <a:lnTo>
                  <a:pt x="6710363" y="1120775"/>
                </a:lnTo>
                <a:close/>
                <a:moveTo>
                  <a:pt x="679450" y="1049338"/>
                </a:moveTo>
                <a:lnTo>
                  <a:pt x="698500" y="1073151"/>
                </a:lnTo>
                <a:lnTo>
                  <a:pt x="687387" y="1084263"/>
                </a:lnTo>
                <a:lnTo>
                  <a:pt x="679450" y="1090613"/>
                </a:lnTo>
                <a:lnTo>
                  <a:pt x="660400" y="1073151"/>
                </a:lnTo>
                <a:lnTo>
                  <a:pt x="668337" y="1060451"/>
                </a:lnTo>
                <a:close/>
                <a:moveTo>
                  <a:pt x="6645276" y="1023938"/>
                </a:moveTo>
                <a:lnTo>
                  <a:pt x="6650038" y="1023938"/>
                </a:lnTo>
                <a:lnTo>
                  <a:pt x="6664326" y="1038226"/>
                </a:lnTo>
                <a:lnTo>
                  <a:pt x="6669088" y="1042988"/>
                </a:lnTo>
                <a:lnTo>
                  <a:pt x="6650038" y="1060451"/>
                </a:lnTo>
                <a:lnTo>
                  <a:pt x="6645276" y="1057276"/>
                </a:lnTo>
                <a:lnTo>
                  <a:pt x="6630988" y="1046163"/>
                </a:lnTo>
                <a:lnTo>
                  <a:pt x="6627813" y="1042988"/>
                </a:lnTo>
                <a:close/>
                <a:moveTo>
                  <a:pt x="765175" y="974725"/>
                </a:moveTo>
                <a:lnTo>
                  <a:pt x="784225" y="993775"/>
                </a:lnTo>
                <a:lnTo>
                  <a:pt x="781050" y="996950"/>
                </a:lnTo>
                <a:lnTo>
                  <a:pt x="765175" y="1008063"/>
                </a:lnTo>
                <a:lnTo>
                  <a:pt x="762000" y="1012825"/>
                </a:lnTo>
                <a:lnTo>
                  <a:pt x="742950" y="993775"/>
                </a:lnTo>
                <a:lnTo>
                  <a:pt x="746125" y="990600"/>
                </a:lnTo>
                <a:lnTo>
                  <a:pt x="762000" y="977900"/>
                </a:lnTo>
                <a:close/>
                <a:moveTo>
                  <a:pt x="6564313" y="944563"/>
                </a:moveTo>
                <a:lnTo>
                  <a:pt x="6570663" y="952501"/>
                </a:lnTo>
                <a:lnTo>
                  <a:pt x="6581776" y="963613"/>
                </a:lnTo>
                <a:lnTo>
                  <a:pt x="6564313" y="985838"/>
                </a:lnTo>
                <a:lnTo>
                  <a:pt x="6551613" y="974726"/>
                </a:lnTo>
                <a:lnTo>
                  <a:pt x="6545263" y="966788"/>
                </a:lnTo>
                <a:close/>
                <a:moveTo>
                  <a:pt x="852487" y="900113"/>
                </a:moveTo>
                <a:lnTo>
                  <a:pt x="869950" y="922338"/>
                </a:lnTo>
                <a:lnTo>
                  <a:pt x="858837" y="930276"/>
                </a:lnTo>
                <a:lnTo>
                  <a:pt x="847725" y="936626"/>
                </a:lnTo>
                <a:lnTo>
                  <a:pt x="828675" y="919163"/>
                </a:lnTo>
                <a:lnTo>
                  <a:pt x="844550" y="908051"/>
                </a:lnTo>
                <a:close/>
                <a:moveTo>
                  <a:pt x="6473825" y="873125"/>
                </a:moveTo>
                <a:lnTo>
                  <a:pt x="6488112" y="884238"/>
                </a:lnTo>
                <a:lnTo>
                  <a:pt x="6496050" y="892175"/>
                </a:lnTo>
                <a:lnTo>
                  <a:pt x="6477000" y="914400"/>
                </a:lnTo>
                <a:lnTo>
                  <a:pt x="6469062" y="908050"/>
                </a:lnTo>
                <a:lnTo>
                  <a:pt x="6454775" y="896938"/>
                </a:lnTo>
                <a:close/>
                <a:moveTo>
                  <a:pt x="941388" y="828675"/>
                </a:moveTo>
                <a:lnTo>
                  <a:pt x="960438" y="850900"/>
                </a:lnTo>
                <a:lnTo>
                  <a:pt x="946150" y="862013"/>
                </a:lnTo>
                <a:lnTo>
                  <a:pt x="938213" y="869950"/>
                </a:lnTo>
                <a:lnTo>
                  <a:pt x="919163" y="847725"/>
                </a:lnTo>
                <a:lnTo>
                  <a:pt x="930275" y="839788"/>
                </a:lnTo>
                <a:close/>
                <a:moveTo>
                  <a:pt x="6383338" y="801688"/>
                </a:moveTo>
                <a:lnTo>
                  <a:pt x="6383338" y="806451"/>
                </a:lnTo>
                <a:lnTo>
                  <a:pt x="6399213" y="817563"/>
                </a:lnTo>
                <a:lnTo>
                  <a:pt x="6405563" y="820738"/>
                </a:lnTo>
                <a:lnTo>
                  <a:pt x="6386513" y="842963"/>
                </a:lnTo>
                <a:lnTo>
                  <a:pt x="6383338" y="839788"/>
                </a:lnTo>
                <a:lnTo>
                  <a:pt x="6369050" y="828676"/>
                </a:lnTo>
                <a:lnTo>
                  <a:pt x="6364288" y="825501"/>
                </a:lnTo>
                <a:close/>
                <a:moveTo>
                  <a:pt x="1035050" y="760413"/>
                </a:moveTo>
                <a:lnTo>
                  <a:pt x="1050925" y="784226"/>
                </a:lnTo>
                <a:lnTo>
                  <a:pt x="1035050" y="795338"/>
                </a:lnTo>
                <a:lnTo>
                  <a:pt x="1028700" y="798513"/>
                </a:lnTo>
                <a:lnTo>
                  <a:pt x="1012825" y="776288"/>
                </a:lnTo>
                <a:lnTo>
                  <a:pt x="1016000" y="773113"/>
                </a:lnTo>
                <a:close/>
                <a:moveTo>
                  <a:pt x="6289675" y="738188"/>
                </a:moveTo>
                <a:lnTo>
                  <a:pt x="6292850" y="738188"/>
                </a:lnTo>
                <a:lnTo>
                  <a:pt x="6308725" y="749301"/>
                </a:lnTo>
                <a:lnTo>
                  <a:pt x="6311900" y="754063"/>
                </a:lnTo>
                <a:lnTo>
                  <a:pt x="6297612" y="776288"/>
                </a:lnTo>
                <a:lnTo>
                  <a:pt x="6292850" y="776288"/>
                </a:lnTo>
                <a:lnTo>
                  <a:pt x="6278562" y="765176"/>
                </a:lnTo>
                <a:lnTo>
                  <a:pt x="6270625" y="760413"/>
                </a:lnTo>
                <a:close/>
                <a:moveTo>
                  <a:pt x="1125538" y="696913"/>
                </a:moveTo>
                <a:lnTo>
                  <a:pt x="1128713" y="696913"/>
                </a:lnTo>
                <a:lnTo>
                  <a:pt x="1144588" y="719138"/>
                </a:lnTo>
                <a:lnTo>
                  <a:pt x="1144588" y="723901"/>
                </a:lnTo>
                <a:lnTo>
                  <a:pt x="1125538" y="731838"/>
                </a:lnTo>
                <a:lnTo>
                  <a:pt x="1122363" y="735013"/>
                </a:lnTo>
                <a:lnTo>
                  <a:pt x="1106488" y="712788"/>
                </a:lnTo>
                <a:lnTo>
                  <a:pt x="1111250" y="708026"/>
                </a:lnTo>
                <a:close/>
                <a:moveTo>
                  <a:pt x="6192838" y="674688"/>
                </a:moveTo>
                <a:lnTo>
                  <a:pt x="6199188" y="679451"/>
                </a:lnTo>
                <a:lnTo>
                  <a:pt x="6215063" y="685801"/>
                </a:lnTo>
                <a:lnTo>
                  <a:pt x="6218238" y="690563"/>
                </a:lnTo>
                <a:lnTo>
                  <a:pt x="6199188" y="712788"/>
                </a:lnTo>
                <a:lnTo>
                  <a:pt x="6184900" y="701676"/>
                </a:lnTo>
                <a:lnTo>
                  <a:pt x="6176963" y="696913"/>
                </a:lnTo>
                <a:close/>
                <a:moveTo>
                  <a:pt x="1227138" y="633413"/>
                </a:moveTo>
                <a:lnTo>
                  <a:pt x="1241426" y="660401"/>
                </a:lnTo>
                <a:lnTo>
                  <a:pt x="1238251" y="660401"/>
                </a:lnTo>
                <a:lnTo>
                  <a:pt x="1222376" y="671513"/>
                </a:lnTo>
                <a:lnTo>
                  <a:pt x="1219201" y="674688"/>
                </a:lnTo>
                <a:lnTo>
                  <a:pt x="1204913" y="649288"/>
                </a:lnTo>
                <a:lnTo>
                  <a:pt x="1208088" y="649288"/>
                </a:lnTo>
                <a:lnTo>
                  <a:pt x="1222376" y="638176"/>
                </a:lnTo>
                <a:close/>
                <a:moveTo>
                  <a:pt x="6094412" y="614363"/>
                </a:moveTo>
                <a:lnTo>
                  <a:pt x="6102350" y="619126"/>
                </a:lnTo>
                <a:lnTo>
                  <a:pt x="6116638" y="625476"/>
                </a:lnTo>
                <a:lnTo>
                  <a:pt x="6121400" y="630238"/>
                </a:lnTo>
                <a:lnTo>
                  <a:pt x="6105525" y="652463"/>
                </a:lnTo>
                <a:lnTo>
                  <a:pt x="6102350" y="652463"/>
                </a:lnTo>
                <a:lnTo>
                  <a:pt x="6086475" y="641351"/>
                </a:lnTo>
                <a:lnTo>
                  <a:pt x="6080125" y="638176"/>
                </a:lnTo>
                <a:close/>
                <a:moveTo>
                  <a:pt x="1323975" y="577850"/>
                </a:moveTo>
                <a:lnTo>
                  <a:pt x="1328737" y="577850"/>
                </a:lnTo>
                <a:lnTo>
                  <a:pt x="1339850" y="603250"/>
                </a:lnTo>
                <a:lnTo>
                  <a:pt x="1320800" y="611188"/>
                </a:lnTo>
                <a:lnTo>
                  <a:pt x="1316037" y="614363"/>
                </a:lnTo>
                <a:lnTo>
                  <a:pt x="1301750" y="592138"/>
                </a:lnTo>
                <a:lnTo>
                  <a:pt x="1309687" y="588963"/>
                </a:lnTo>
                <a:close/>
                <a:moveTo>
                  <a:pt x="5992812" y="555625"/>
                </a:moveTo>
                <a:lnTo>
                  <a:pt x="6000750" y="558800"/>
                </a:lnTo>
                <a:lnTo>
                  <a:pt x="6016625" y="569913"/>
                </a:lnTo>
                <a:lnTo>
                  <a:pt x="6019800" y="569913"/>
                </a:lnTo>
                <a:lnTo>
                  <a:pt x="6003925" y="596900"/>
                </a:lnTo>
                <a:lnTo>
                  <a:pt x="6000750" y="592138"/>
                </a:lnTo>
                <a:lnTo>
                  <a:pt x="5986462" y="584200"/>
                </a:lnTo>
                <a:lnTo>
                  <a:pt x="5981700" y="581025"/>
                </a:lnTo>
                <a:close/>
                <a:moveTo>
                  <a:pt x="1425575" y="520700"/>
                </a:moveTo>
                <a:lnTo>
                  <a:pt x="1439863" y="547688"/>
                </a:lnTo>
                <a:lnTo>
                  <a:pt x="1422400" y="555625"/>
                </a:lnTo>
                <a:lnTo>
                  <a:pt x="1414463" y="561975"/>
                </a:lnTo>
                <a:lnTo>
                  <a:pt x="1403350" y="536575"/>
                </a:lnTo>
                <a:lnTo>
                  <a:pt x="1411287" y="531813"/>
                </a:lnTo>
                <a:close/>
                <a:moveTo>
                  <a:pt x="5892801" y="503238"/>
                </a:moveTo>
                <a:lnTo>
                  <a:pt x="5895976" y="503238"/>
                </a:lnTo>
                <a:lnTo>
                  <a:pt x="5910264" y="514351"/>
                </a:lnTo>
                <a:lnTo>
                  <a:pt x="5918201" y="517526"/>
                </a:lnTo>
                <a:lnTo>
                  <a:pt x="5907089" y="539751"/>
                </a:lnTo>
                <a:lnTo>
                  <a:pt x="5899151" y="536576"/>
                </a:lnTo>
                <a:lnTo>
                  <a:pt x="5881688" y="528638"/>
                </a:lnTo>
                <a:close/>
                <a:moveTo>
                  <a:pt x="1530350" y="468313"/>
                </a:moveTo>
                <a:lnTo>
                  <a:pt x="1541463" y="495301"/>
                </a:lnTo>
                <a:lnTo>
                  <a:pt x="1527175" y="503238"/>
                </a:lnTo>
                <a:lnTo>
                  <a:pt x="1516063" y="509588"/>
                </a:lnTo>
                <a:lnTo>
                  <a:pt x="1504950" y="484188"/>
                </a:lnTo>
                <a:lnTo>
                  <a:pt x="1516063" y="476251"/>
                </a:lnTo>
                <a:close/>
                <a:moveTo>
                  <a:pt x="5791201" y="454025"/>
                </a:moveTo>
                <a:lnTo>
                  <a:pt x="5805489" y="457200"/>
                </a:lnTo>
                <a:lnTo>
                  <a:pt x="5816601" y="465138"/>
                </a:lnTo>
                <a:lnTo>
                  <a:pt x="5805489" y="490538"/>
                </a:lnTo>
                <a:lnTo>
                  <a:pt x="5794376" y="484188"/>
                </a:lnTo>
                <a:lnTo>
                  <a:pt x="5780088" y="476250"/>
                </a:lnTo>
                <a:close/>
                <a:moveTo>
                  <a:pt x="1631950" y="420688"/>
                </a:moveTo>
                <a:lnTo>
                  <a:pt x="1643063" y="446088"/>
                </a:lnTo>
                <a:lnTo>
                  <a:pt x="1635125" y="449263"/>
                </a:lnTo>
                <a:lnTo>
                  <a:pt x="1620838" y="457201"/>
                </a:lnTo>
                <a:lnTo>
                  <a:pt x="1604963" y="431801"/>
                </a:lnTo>
                <a:lnTo>
                  <a:pt x="1624013" y="423863"/>
                </a:lnTo>
                <a:close/>
                <a:moveTo>
                  <a:pt x="5686426" y="404813"/>
                </a:moveTo>
                <a:lnTo>
                  <a:pt x="5697539" y="407988"/>
                </a:lnTo>
                <a:lnTo>
                  <a:pt x="5711826" y="415926"/>
                </a:lnTo>
                <a:lnTo>
                  <a:pt x="5700714" y="442913"/>
                </a:lnTo>
                <a:lnTo>
                  <a:pt x="5686426" y="434976"/>
                </a:lnTo>
                <a:lnTo>
                  <a:pt x="5675313" y="431801"/>
                </a:lnTo>
                <a:close/>
                <a:moveTo>
                  <a:pt x="1736725" y="374650"/>
                </a:moveTo>
                <a:lnTo>
                  <a:pt x="1747838" y="401638"/>
                </a:lnTo>
                <a:lnTo>
                  <a:pt x="1728788" y="407988"/>
                </a:lnTo>
                <a:lnTo>
                  <a:pt x="1722438" y="412750"/>
                </a:lnTo>
                <a:lnTo>
                  <a:pt x="1711325" y="385763"/>
                </a:lnTo>
                <a:lnTo>
                  <a:pt x="1717675" y="382588"/>
                </a:lnTo>
                <a:close/>
                <a:moveTo>
                  <a:pt x="5581650" y="360363"/>
                </a:moveTo>
                <a:lnTo>
                  <a:pt x="5584825" y="360363"/>
                </a:lnTo>
                <a:lnTo>
                  <a:pt x="5603875" y="366713"/>
                </a:lnTo>
                <a:lnTo>
                  <a:pt x="5607050" y="371476"/>
                </a:lnTo>
                <a:lnTo>
                  <a:pt x="5595938" y="396876"/>
                </a:lnTo>
                <a:lnTo>
                  <a:pt x="5592763" y="393701"/>
                </a:lnTo>
                <a:lnTo>
                  <a:pt x="5573713" y="385763"/>
                </a:lnTo>
                <a:lnTo>
                  <a:pt x="5568950" y="385763"/>
                </a:lnTo>
                <a:close/>
                <a:moveTo>
                  <a:pt x="1846263" y="330200"/>
                </a:moveTo>
                <a:lnTo>
                  <a:pt x="1852613" y="360363"/>
                </a:lnTo>
                <a:lnTo>
                  <a:pt x="1841500" y="363538"/>
                </a:lnTo>
                <a:lnTo>
                  <a:pt x="1827212" y="366713"/>
                </a:lnTo>
                <a:lnTo>
                  <a:pt x="1819275" y="341313"/>
                </a:lnTo>
                <a:lnTo>
                  <a:pt x="1830387" y="338138"/>
                </a:lnTo>
                <a:close/>
                <a:moveTo>
                  <a:pt x="5475288" y="314325"/>
                </a:moveTo>
                <a:lnTo>
                  <a:pt x="5486400" y="322263"/>
                </a:lnTo>
                <a:lnTo>
                  <a:pt x="5502275" y="325438"/>
                </a:lnTo>
                <a:lnTo>
                  <a:pt x="5491163" y="352425"/>
                </a:lnTo>
                <a:lnTo>
                  <a:pt x="5480050" y="349250"/>
                </a:lnTo>
                <a:lnTo>
                  <a:pt x="5464175" y="344488"/>
                </a:lnTo>
                <a:close/>
                <a:moveTo>
                  <a:pt x="1946275" y="292100"/>
                </a:moveTo>
                <a:lnTo>
                  <a:pt x="1951037" y="292100"/>
                </a:lnTo>
                <a:lnTo>
                  <a:pt x="1962150" y="319088"/>
                </a:lnTo>
                <a:lnTo>
                  <a:pt x="1957387" y="319088"/>
                </a:lnTo>
                <a:lnTo>
                  <a:pt x="1935162" y="325438"/>
                </a:lnTo>
                <a:lnTo>
                  <a:pt x="1924050" y="300038"/>
                </a:lnTo>
                <a:lnTo>
                  <a:pt x="1928812" y="300038"/>
                </a:lnTo>
                <a:close/>
                <a:moveTo>
                  <a:pt x="5367338" y="277813"/>
                </a:moveTo>
                <a:lnTo>
                  <a:pt x="5370513" y="277813"/>
                </a:lnTo>
                <a:lnTo>
                  <a:pt x="5389563" y="285751"/>
                </a:lnTo>
                <a:lnTo>
                  <a:pt x="5392738" y="288926"/>
                </a:lnTo>
                <a:lnTo>
                  <a:pt x="5386388" y="314326"/>
                </a:lnTo>
                <a:lnTo>
                  <a:pt x="5381626" y="311151"/>
                </a:lnTo>
                <a:lnTo>
                  <a:pt x="5364163" y="307976"/>
                </a:lnTo>
                <a:lnTo>
                  <a:pt x="5359400" y="303213"/>
                </a:lnTo>
                <a:close/>
                <a:moveTo>
                  <a:pt x="2058988" y="255588"/>
                </a:moveTo>
                <a:lnTo>
                  <a:pt x="2070101" y="280988"/>
                </a:lnTo>
                <a:lnTo>
                  <a:pt x="2055813" y="285751"/>
                </a:lnTo>
                <a:lnTo>
                  <a:pt x="2039938" y="288926"/>
                </a:lnTo>
                <a:lnTo>
                  <a:pt x="2033588" y="261938"/>
                </a:lnTo>
                <a:lnTo>
                  <a:pt x="2044700" y="258763"/>
                </a:lnTo>
                <a:close/>
                <a:moveTo>
                  <a:pt x="5257800" y="239713"/>
                </a:moveTo>
                <a:lnTo>
                  <a:pt x="5273676" y="244476"/>
                </a:lnTo>
                <a:lnTo>
                  <a:pt x="5284788" y="250826"/>
                </a:lnTo>
                <a:lnTo>
                  <a:pt x="5276851" y="277813"/>
                </a:lnTo>
                <a:lnTo>
                  <a:pt x="5262563" y="273051"/>
                </a:lnTo>
                <a:lnTo>
                  <a:pt x="5251450" y="266701"/>
                </a:lnTo>
                <a:close/>
                <a:moveTo>
                  <a:pt x="2168526" y="217488"/>
                </a:moveTo>
                <a:lnTo>
                  <a:pt x="2174876" y="247651"/>
                </a:lnTo>
                <a:lnTo>
                  <a:pt x="2157413" y="250826"/>
                </a:lnTo>
                <a:lnTo>
                  <a:pt x="2149475" y="255588"/>
                </a:lnTo>
                <a:lnTo>
                  <a:pt x="2141538" y="228601"/>
                </a:lnTo>
                <a:lnTo>
                  <a:pt x="2146300" y="225426"/>
                </a:lnTo>
                <a:close/>
                <a:moveTo>
                  <a:pt x="5149851" y="206375"/>
                </a:moveTo>
                <a:lnTo>
                  <a:pt x="5172076" y="214313"/>
                </a:lnTo>
                <a:lnTo>
                  <a:pt x="5175251" y="214313"/>
                </a:lnTo>
                <a:lnTo>
                  <a:pt x="5168901" y="244475"/>
                </a:lnTo>
                <a:lnTo>
                  <a:pt x="5160964" y="239713"/>
                </a:lnTo>
                <a:lnTo>
                  <a:pt x="5141913" y="236538"/>
                </a:lnTo>
                <a:lnTo>
                  <a:pt x="5141913" y="231775"/>
                </a:lnTo>
                <a:close/>
                <a:moveTo>
                  <a:pt x="2270125" y="187325"/>
                </a:moveTo>
                <a:lnTo>
                  <a:pt x="2281238" y="187325"/>
                </a:lnTo>
                <a:lnTo>
                  <a:pt x="2287588" y="214313"/>
                </a:lnTo>
                <a:lnTo>
                  <a:pt x="2276475" y="217488"/>
                </a:lnTo>
                <a:lnTo>
                  <a:pt x="2257425" y="220663"/>
                </a:lnTo>
                <a:lnTo>
                  <a:pt x="2251075" y="195263"/>
                </a:lnTo>
                <a:close/>
                <a:moveTo>
                  <a:pt x="5037138" y="176213"/>
                </a:moveTo>
                <a:lnTo>
                  <a:pt x="5048250" y="176213"/>
                </a:lnTo>
                <a:lnTo>
                  <a:pt x="5067300" y="184151"/>
                </a:lnTo>
                <a:lnTo>
                  <a:pt x="5059363" y="209551"/>
                </a:lnTo>
                <a:lnTo>
                  <a:pt x="5040313" y="206376"/>
                </a:lnTo>
                <a:lnTo>
                  <a:pt x="5029200" y="203201"/>
                </a:lnTo>
                <a:close/>
                <a:moveTo>
                  <a:pt x="2389188" y="157163"/>
                </a:moveTo>
                <a:lnTo>
                  <a:pt x="2397126" y="184151"/>
                </a:lnTo>
                <a:lnTo>
                  <a:pt x="2381251" y="187326"/>
                </a:lnTo>
                <a:lnTo>
                  <a:pt x="2370138" y="190501"/>
                </a:lnTo>
                <a:lnTo>
                  <a:pt x="2363788" y="165101"/>
                </a:lnTo>
                <a:lnTo>
                  <a:pt x="2374900" y="161926"/>
                </a:lnTo>
                <a:close/>
                <a:moveTo>
                  <a:pt x="4927600" y="146050"/>
                </a:moveTo>
                <a:lnTo>
                  <a:pt x="4943476" y="149225"/>
                </a:lnTo>
                <a:lnTo>
                  <a:pt x="4954588" y="153988"/>
                </a:lnTo>
                <a:lnTo>
                  <a:pt x="4946651" y="179388"/>
                </a:lnTo>
                <a:lnTo>
                  <a:pt x="4935538" y="176213"/>
                </a:lnTo>
                <a:lnTo>
                  <a:pt x="4921250" y="176213"/>
                </a:lnTo>
                <a:close/>
                <a:moveTo>
                  <a:pt x="2501900" y="131763"/>
                </a:moveTo>
                <a:lnTo>
                  <a:pt x="2509838" y="157163"/>
                </a:lnTo>
                <a:lnTo>
                  <a:pt x="2505075" y="157163"/>
                </a:lnTo>
                <a:lnTo>
                  <a:pt x="2487613" y="161926"/>
                </a:lnTo>
                <a:lnTo>
                  <a:pt x="2479675" y="165101"/>
                </a:lnTo>
                <a:lnTo>
                  <a:pt x="2471738" y="134938"/>
                </a:lnTo>
                <a:lnTo>
                  <a:pt x="2479675" y="134938"/>
                </a:lnTo>
                <a:close/>
                <a:moveTo>
                  <a:pt x="4816476" y="120650"/>
                </a:moveTo>
                <a:lnTo>
                  <a:pt x="4833938" y="123825"/>
                </a:lnTo>
                <a:lnTo>
                  <a:pt x="4846638" y="127000"/>
                </a:lnTo>
                <a:lnTo>
                  <a:pt x="4838701" y="153988"/>
                </a:lnTo>
                <a:lnTo>
                  <a:pt x="4830763" y="153988"/>
                </a:lnTo>
                <a:lnTo>
                  <a:pt x="4808538" y="149225"/>
                </a:lnTo>
                <a:close/>
                <a:moveTo>
                  <a:pt x="2606675" y="104775"/>
                </a:moveTo>
                <a:lnTo>
                  <a:pt x="2614613" y="104775"/>
                </a:lnTo>
                <a:lnTo>
                  <a:pt x="2617788" y="134938"/>
                </a:lnTo>
                <a:lnTo>
                  <a:pt x="2614613" y="134938"/>
                </a:lnTo>
                <a:lnTo>
                  <a:pt x="2592387" y="138113"/>
                </a:lnTo>
                <a:lnTo>
                  <a:pt x="2584450" y="112713"/>
                </a:lnTo>
                <a:lnTo>
                  <a:pt x="2587625" y="112713"/>
                </a:lnTo>
                <a:close/>
                <a:moveTo>
                  <a:pt x="4703763" y="96838"/>
                </a:moveTo>
                <a:lnTo>
                  <a:pt x="4706938" y="96838"/>
                </a:lnTo>
                <a:lnTo>
                  <a:pt x="4729163" y="101601"/>
                </a:lnTo>
                <a:lnTo>
                  <a:pt x="4733925" y="101601"/>
                </a:lnTo>
                <a:lnTo>
                  <a:pt x="4725988" y="131763"/>
                </a:lnTo>
                <a:lnTo>
                  <a:pt x="4722813" y="131763"/>
                </a:lnTo>
                <a:lnTo>
                  <a:pt x="4699000" y="127001"/>
                </a:lnTo>
                <a:lnTo>
                  <a:pt x="4699000" y="123826"/>
                </a:lnTo>
                <a:close/>
                <a:moveTo>
                  <a:pt x="2727326" y="82550"/>
                </a:moveTo>
                <a:lnTo>
                  <a:pt x="2730501" y="112713"/>
                </a:lnTo>
                <a:lnTo>
                  <a:pt x="2722563" y="112713"/>
                </a:lnTo>
                <a:lnTo>
                  <a:pt x="2705100" y="115888"/>
                </a:lnTo>
                <a:lnTo>
                  <a:pt x="2697163" y="90488"/>
                </a:lnTo>
                <a:lnTo>
                  <a:pt x="2716213" y="85725"/>
                </a:lnTo>
                <a:close/>
                <a:moveTo>
                  <a:pt x="4591051" y="74613"/>
                </a:moveTo>
                <a:lnTo>
                  <a:pt x="4598988" y="79375"/>
                </a:lnTo>
                <a:lnTo>
                  <a:pt x="4621213" y="82550"/>
                </a:lnTo>
                <a:lnTo>
                  <a:pt x="4613276" y="109537"/>
                </a:lnTo>
                <a:lnTo>
                  <a:pt x="4591051" y="104775"/>
                </a:lnTo>
                <a:lnTo>
                  <a:pt x="4586288" y="104775"/>
                </a:lnTo>
                <a:close/>
                <a:moveTo>
                  <a:pt x="2840038" y="63500"/>
                </a:moveTo>
                <a:lnTo>
                  <a:pt x="2843213" y="93663"/>
                </a:lnTo>
                <a:lnTo>
                  <a:pt x="2832100" y="93663"/>
                </a:lnTo>
                <a:lnTo>
                  <a:pt x="2816225" y="96838"/>
                </a:lnTo>
                <a:lnTo>
                  <a:pt x="2809875" y="68263"/>
                </a:lnTo>
                <a:lnTo>
                  <a:pt x="2828925" y="68263"/>
                </a:lnTo>
                <a:close/>
                <a:moveTo>
                  <a:pt x="4478338" y="60325"/>
                </a:moveTo>
                <a:lnTo>
                  <a:pt x="4486276" y="60325"/>
                </a:lnTo>
                <a:lnTo>
                  <a:pt x="4508501" y="63500"/>
                </a:lnTo>
                <a:lnTo>
                  <a:pt x="4500564" y="90488"/>
                </a:lnTo>
                <a:lnTo>
                  <a:pt x="4481513" y="85726"/>
                </a:lnTo>
                <a:lnTo>
                  <a:pt x="4475163" y="85726"/>
                </a:lnTo>
                <a:close/>
                <a:moveTo>
                  <a:pt x="2936875" y="49213"/>
                </a:moveTo>
                <a:lnTo>
                  <a:pt x="2951163" y="49213"/>
                </a:lnTo>
                <a:lnTo>
                  <a:pt x="2955926" y="74613"/>
                </a:lnTo>
                <a:lnTo>
                  <a:pt x="2940051" y="79376"/>
                </a:lnTo>
                <a:lnTo>
                  <a:pt x="2928938" y="79376"/>
                </a:lnTo>
                <a:lnTo>
                  <a:pt x="2922588" y="52388"/>
                </a:lnTo>
                <a:close/>
                <a:moveTo>
                  <a:pt x="4365625" y="41275"/>
                </a:moveTo>
                <a:lnTo>
                  <a:pt x="4373563" y="44450"/>
                </a:lnTo>
                <a:lnTo>
                  <a:pt x="4392613" y="44450"/>
                </a:lnTo>
                <a:lnTo>
                  <a:pt x="4387851" y="74613"/>
                </a:lnTo>
                <a:lnTo>
                  <a:pt x="4368800" y="71438"/>
                </a:lnTo>
                <a:lnTo>
                  <a:pt x="4362450" y="71438"/>
                </a:lnTo>
                <a:close/>
                <a:moveTo>
                  <a:pt x="3049587" y="33338"/>
                </a:moveTo>
                <a:lnTo>
                  <a:pt x="3063875" y="33338"/>
                </a:lnTo>
                <a:lnTo>
                  <a:pt x="3068638" y="63501"/>
                </a:lnTo>
                <a:lnTo>
                  <a:pt x="3052762" y="63501"/>
                </a:lnTo>
                <a:lnTo>
                  <a:pt x="3041650" y="63501"/>
                </a:lnTo>
                <a:lnTo>
                  <a:pt x="3038475" y="38101"/>
                </a:lnTo>
                <a:close/>
                <a:moveTo>
                  <a:pt x="4249738" y="30163"/>
                </a:moveTo>
                <a:lnTo>
                  <a:pt x="4260851" y="30163"/>
                </a:lnTo>
                <a:lnTo>
                  <a:pt x="4279901" y="33338"/>
                </a:lnTo>
                <a:lnTo>
                  <a:pt x="4275139" y="60326"/>
                </a:lnTo>
                <a:lnTo>
                  <a:pt x="4257676" y="60326"/>
                </a:lnTo>
                <a:lnTo>
                  <a:pt x="4249738" y="55564"/>
                </a:lnTo>
                <a:close/>
                <a:moveTo>
                  <a:pt x="3165475" y="22225"/>
                </a:moveTo>
                <a:lnTo>
                  <a:pt x="3181351" y="22225"/>
                </a:lnTo>
                <a:lnTo>
                  <a:pt x="3181351" y="49213"/>
                </a:lnTo>
                <a:lnTo>
                  <a:pt x="3168651" y="52388"/>
                </a:lnTo>
                <a:lnTo>
                  <a:pt x="3154363" y="52388"/>
                </a:lnTo>
                <a:lnTo>
                  <a:pt x="3151188" y="26988"/>
                </a:lnTo>
                <a:close/>
                <a:moveTo>
                  <a:pt x="4137025" y="19050"/>
                </a:moveTo>
                <a:lnTo>
                  <a:pt x="4148138" y="19050"/>
                </a:lnTo>
                <a:lnTo>
                  <a:pt x="4167188" y="22226"/>
                </a:lnTo>
                <a:lnTo>
                  <a:pt x="4164013" y="49213"/>
                </a:lnTo>
                <a:lnTo>
                  <a:pt x="4144963" y="49213"/>
                </a:lnTo>
                <a:lnTo>
                  <a:pt x="4133850" y="44451"/>
                </a:lnTo>
                <a:close/>
                <a:moveTo>
                  <a:pt x="3292475" y="11113"/>
                </a:moveTo>
                <a:lnTo>
                  <a:pt x="3297238" y="41276"/>
                </a:lnTo>
                <a:lnTo>
                  <a:pt x="3281362" y="41276"/>
                </a:lnTo>
                <a:lnTo>
                  <a:pt x="3267075" y="44451"/>
                </a:lnTo>
                <a:lnTo>
                  <a:pt x="3267075" y="14288"/>
                </a:lnTo>
                <a:lnTo>
                  <a:pt x="3281362" y="14288"/>
                </a:lnTo>
                <a:close/>
                <a:moveTo>
                  <a:pt x="4021138" y="11113"/>
                </a:moveTo>
                <a:lnTo>
                  <a:pt x="4032251" y="11113"/>
                </a:lnTo>
                <a:lnTo>
                  <a:pt x="4051301" y="11113"/>
                </a:lnTo>
                <a:lnTo>
                  <a:pt x="4051301" y="41276"/>
                </a:lnTo>
                <a:lnTo>
                  <a:pt x="4027488" y="38101"/>
                </a:lnTo>
                <a:lnTo>
                  <a:pt x="4021138" y="38101"/>
                </a:lnTo>
                <a:close/>
                <a:moveTo>
                  <a:pt x="3379788" y="7938"/>
                </a:moveTo>
                <a:lnTo>
                  <a:pt x="3394075" y="7938"/>
                </a:lnTo>
                <a:lnTo>
                  <a:pt x="3409951" y="7938"/>
                </a:lnTo>
                <a:lnTo>
                  <a:pt x="3409951" y="33338"/>
                </a:lnTo>
                <a:lnTo>
                  <a:pt x="3398838" y="33338"/>
                </a:lnTo>
                <a:lnTo>
                  <a:pt x="3382963" y="38101"/>
                </a:lnTo>
                <a:close/>
                <a:moveTo>
                  <a:pt x="3908425" y="3175"/>
                </a:moveTo>
                <a:lnTo>
                  <a:pt x="3916363" y="3175"/>
                </a:lnTo>
                <a:lnTo>
                  <a:pt x="3938588" y="3175"/>
                </a:lnTo>
                <a:lnTo>
                  <a:pt x="3933826" y="33338"/>
                </a:lnTo>
                <a:lnTo>
                  <a:pt x="3911600" y="33338"/>
                </a:lnTo>
                <a:lnTo>
                  <a:pt x="3908425" y="33338"/>
                </a:lnTo>
                <a:close/>
                <a:moveTo>
                  <a:pt x="3792538" y="0"/>
                </a:moveTo>
                <a:lnTo>
                  <a:pt x="3795713" y="0"/>
                </a:lnTo>
                <a:lnTo>
                  <a:pt x="3822701" y="0"/>
                </a:lnTo>
                <a:lnTo>
                  <a:pt x="3822701" y="30163"/>
                </a:lnTo>
                <a:lnTo>
                  <a:pt x="3795713" y="30163"/>
                </a:lnTo>
                <a:lnTo>
                  <a:pt x="3792538" y="30163"/>
                </a:lnTo>
                <a:close/>
                <a:moveTo>
                  <a:pt x="3679825" y="0"/>
                </a:moveTo>
                <a:lnTo>
                  <a:pt x="3702050" y="0"/>
                </a:lnTo>
                <a:lnTo>
                  <a:pt x="3705225" y="0"/>
                </a:lnTo>
                <a:lnTo>
                  <a:pt x="3705225" y="26988"/>
                </a:lnTo>
                <a:lnTo>
                  <a:pt x="3702050" y="26988"/>
                </a:lnTo>
                <a:lnTo>
                  <a:pt x="3679825" y="26988"/>
                </a:lnTo>
                <a:close/>
                <a:moveTo>
                  <a:pt x="3608388" y="0"/>
                </a:moveTo>
                <a:lnTo>
                  <a:pt x="3630613" y="0"/>
                </a:lnTo>
                <a:lnTo>
                  <a:pt x="3638551" y="0"/>
                </a:lnTo>
                <a:lnTo>
                  <a:pt x="3638551" y="26988"/>
                </a:lnTo>
                <a:lnTo>
                  <a:pt x="3630613" y="26988"/>
                </a:lnTo>
                <a:lnTo>
                  <a:pt x="3608388" y="26988"/>
                </a:lnTo>
                <a:close/>
                <a:moveTo>
                  <a:pt x="3514725" y="0"/>
                </a:moveTo>
                <a:lnTo>
                  <a:pt x="3522663" y="0"/>
                </a:lnTo>
                <a:lnTo>
                  <a:pt x="3522663" y="30163"/>
                </a:lnTo>
                <a:lnTo>
                  <a:pt x="3514725" y="30163"/>
                </a:lnTo>
                <a:lnTo>
                  <a:pt x="3495675" y="30163"/>
                </a:lnTo>
                <a:lnTo>
                  <a:pt x="3495675" y="3175"/>
                </a:lnTo>
                <a:close/>
              </a:path>
            </a:pathLst>
          </a:custGeom>
          <a:solidFill>
            <a:srgbClr val="0066CC"/>
          </a:solidFill>
          <a:ln>
            <a:noFill/>
          </a:ln>
        </p:spPr>
        <p:txBody>
          <a:bodyPr vert="horz" wrap="square" lIns="91440" tIns="45720" rIns="91440" bIns="45720" numCol="1" anchor="t" anchorCtr="0" compatLnSpc="1"/>
          <a:lstStyle/>
          <a:p>
            <a:endParaRPr lang="zh-CN" altLang="en-US"/>
          </a:p>
        </p:txBody>
      </p:sp>
      <p:sp>
        <p:nvSpPr>
          <p:cNvPr id="4103" name="Freeform 284"/>
          <p:cNvSpPr/>
          <p:nvPr/>
        </p:nvSpPr>
        <p:spPr bwMode="auto">
          <a:xfrm>
            <a:off x="7262813" y="3040063"/>
            <a:ext cx="688975" cy="690563"/>
          </a:xfrm>
          <a:custGeom>
            <a:avLst/>
            <a:gdLst>
              <a:gd name="T0" fmla="*/ 57 w 184"/>
              <a:gd name="T1" fmla="*/ 20 h 184"/>
              <a:gd name="T2" fmla="*/ 164 w 184"/>
              <a:gd name="T3" fmla="*/ 57 h 184"/>
              <a:gd name="T4" fmla="*/ 127 w 184"/>
              <a:gd name="T5" fmla="*/ 165 h 184"/>
              <a:gd name="T6" fmla="*/ 19 w 184"/>
              <a:gd name="T7" fmla="*/ 128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6"/>
                  <a:pt x="127" y="165"/>
                </a:cubicBezTo>
                <a:cubicBezTo>
                  <a:pt x="87" y="184"/>
                  <a:pt x="39" y="168"/>
                  <a:pt x="19" y="128"/>
                </a:cubicBezTo>
                <a:cubicBezTo>
                  <a:pt x="0" y="87"/>
                  <a:pt x="17" y="39"/>
                  <a:pt x="57" y="20"/>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grpSp>
        <p:nvGrpSpPr>
          <p:cNvPr id="4665" name="组合 4664"/>
          <p:cNvGrpSpPr/>
          <p:nvPr/>
        </p:nvGrpSpPr>
        <p:grpSpPr>
          <a:xfrm>
            <a:off x="4221163" y="4776788"/>
            <a:ext cx="685800" cy="688975"/>
            <a:chOff x="4221163" y="4776788"/>
            <a:chExt cx="685800" cy="688975"/>
          </a:xfrm>
        </p:grpSpPr>
        <p:sp>
          <p:nvSpPr>
            <p:cNvPr id="4105" name="Freeform 286"/>
            <p:cNvSpPr/>
            <p:nvPr/>
          </p:nvSpPr>
          <p:spPr bwMode="auto">
            <a:xfrm>
              <a:off x="4221163" y="4776788"/>
              <a:ext cx="685800" cy="688975"/>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7"/>
                    <a:pt x="19" y="127"/>
                  </a:cubicBezTo>
                  <a:cubicBezTo>
                    <a:pt x="0" y="87"/>
                    <a:pt x="16" y="39"/>
                    <a:pt x="56"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6" name="Freeform 287"/>
            <p:cNvSpPr/>
            <p:nvPr/>
          </p:nvSpPr>
          <p:spPr bwMode="auto">
            <a:xfrm>
              <a:off x="4402526" y="4954691"/>
              <a:ext cx="325049" cy="331685"/>
            </a:xfrm>
            <a:custGeom>
              <a:avLst/>
              <a:gdLst/>
              <a:ahLst/>
              <a:cxnLst/>
              <a:rect l="l" t="t" r="r" b="b"/>
              <a:pathLst>
                <a:path w="325049" h="331685">
                  <a:moveTo>
                    <a:pt x="305999" y="234847"/>
                  </a:moveTo>
                  <a:lnTo>
                    <a:pt x="325049" y="252310"/>
                  </a:lnTo>
                  <a:lnTo>
                    <a:pt x="242499" y="331685"/>
                  </a:lnTo>
                  <a:lnTo>
                    <a:pt x="226624" y="312635"/>
                  </a:lnTo>
                  <a:close/>
                  <a:moveTo>
                    <a:pt x="126116" y="141"/>
                  </a:moveTo>
                  <a:cubicBezTo>
                    <a:pt x="132679" y="1083"/>
                    <a:pt x="137367" y="6735"/>
                    <a:pt x="137367" y="16155"/>
                  </a:cubicBezTo>
                  <a:cubicBezTo>
                    <a:pt x="137367" y="34994"/>
                    <a:pt x="126116" y="50066"/>
                    <a:pt x="163621" y="72674"/>
                  </a:cubicBezTo>
                  <a:cubicBezTo>
                    <a:pt x="197359" y="95271"/>
                    <a:pt x="219857" y="140454"/>
                    <a:pt x="219878" y="140496"/>
                  </a:cubicBezTo>
                  <a:cubicBezTo>
                    <a:pt x="219878" y="144264"/>
                    <a:pt x="227379" y="148032"/>
                    <a:pt x="231129" y="151800"/>
                  </a:cubicBezTo>
                  <a:cubicBezTo>
                    <a:pt x="231129" y="151800"/>
                    <a:pt x="231129" y="151800"/>
                    <a:pt x="291137" y="212087"/>
                  </a:cubicBezTo>
                  <a:cubicBezTo>
                    <a:pt x="294887" y="215855"/>
                    <a:pt x="294887" y="227159"/>
                    <a:pt x="291137" y="230927"/>
                  </a:cubicBezTo>
                  <a:cubicBezTo>
                    <a:pt x="291137" y="230927"/>
                    <a:pt x="291137" y="230927"/>
                    <a:pt x="223628" y="298749"/>
                  </a:cubicBezTo>
                  <a:cubicBezTo>
                    <a:pt x="219878" y="306285"/>
                    <a:pt x="208626" y="306285"/>
                    <a:pt x="204876" y="298749"/>
                  </a:cubicBezTo>
                  <a:cubicBezTo>
                    <a:pt x="204876" y="298749"/>
                    <a:pt x="204876" y="298749"/>
                    <a:pt x="203938" y="298278"/>
                  </a:cubicBezTo>
                  <a:lnTo>
                    <a:pt x="197375" y="294981"/>
                  </a:lnTo>
                  <a:cubicBezTo>
                    <a:pt x="193624" y="287446"/>
                    <a:pt x="182373" y="283678"/>
                    <a:pt x="174872" y="283678"/>
                  </a:cubicBezTo>
                  <a:cubicBezTo>
                    <a:pt x="174872" y="283678"/>
                    <a:pt x="174872" y="283678"/>
                    <a:pt x="66108" y="283678"/>
                  </a:cubicBezTo>
                  <a:cubicBezTo>
                    <a:pt x="58607" y="283678"/>
                    <a:pt x="51106" y="279910"/>
                    <a:pt x="47356" y="272374"/>
                  </a:cubicBezTo>
                  <a:cubicBezTo>
                    <a:pt x="47356" y="272374"/>
                    <a:pt x="47356" y="272374"/>
                    <a:pt x="2350" y="144264"/>
                  </a:cubicBezTo>
                  <a:cubicBezTo>
                    <a:pt x="-5151" y="125425"/>
                    <a:pt x="6101" y="114121"/>
                    <a:pt x="24853" y="114121"/>
                  </a:cubicBezTo>
                  <a:cubicBezTo>
                    <a:pt x="24853" y="114121"/>
                    <a:pt x="24853" y="114121"/>
                    <a:pt x="114864" y="114121"/>
                  </a:cubicBezTo>
                  <a:cubicBezTo>
                    <a:pt x="118615" y="99049"/>
                    <a:pt x="114864" y="87745"/>
                    <a:pt x="111114" y="83978"/>
                  </a:cubicBezTo>
                  <a:cubicBezTo>
                    <a:pt x="107363" y="76442"/>
                    <a:pt x="92362" y="61370"/>
                    <a:pt x="92362" y="38762"/>
                  </a:cubicBezTo>
                  <a:cubicBezTo>
                    <a:pt x="96112" y="31227"/>
                    <a:pt x="99863" y="19923"/>
                    <a:pt x="103613" y="12387"/>
                  </a:cubicBezTo>
                  <a:cubicBezTo>
                    <a:pt x="111114" y="2967"/>
                    <a:pt x="119552" y="-801"/>
                    <a:pt x="126116" y="141"/>
                  </a:cubicBezTo>
                  <a:close/>
                </a:path>
              </a:pathLst>
            </a:custGeom>
            <a:solidFill>
              <a:srgbClr val="FFFFFF"/>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664" name="组合 4663"/>
          <p:cNvGrpSpPr/>
          <p:nvPr/>
        </p:nvGrpSpPr>
        <p:grpSpPr>
          <a:xfrm>
            <a:off x="8367713" y="3505200"/>
            <a:ext cx="690563" cy="690563"/>
            <a:chOff x="8367713" y="3505200"/>
            <a:chExt cx="690563" cy="690563"/>
          </a:xfrm>
        </p:grpSpPr>
        <p:sp>
          <p:nvSpPr>
            <p:cNvPr id="4108" name="Freeform 289"/>
            <p:cNvSpPr/>
            <p:nvPr/>
          </p:nvSpPr>
          <p:spPr bwMode="auto">
            <a:xfrm>
              <a:off x="8367713" y="3505200"/>
              <a:ext cx="690563" cy="690563"/>
            </a:xfrm>
            <a:custGeom>
              <a:avLst/>
              <a:gdLst>
                <a:gd name="T0" fmla="*/ 57 w 184"/>
                <a:gd name="T1" fmla="*/ 19 h 184"/>
                <a:gd name="T2" fmla="*/ 165 w 184"/>
                <a:gd name="T3" fmla="*/ 57 h 184"/>
                <a:gd name="T4" fmla="*/ 127 w 184"/>
                <a:gd name="T5" fmla="*/ 164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6" y="17"/>
                    <a:pt x="165" y="57"/>
                  </a:cubicBezTo>
                  <a:cubicBezTo>
                    <a:pt x="184" y="97"/>
                    <a:pt x="168" y="145"/>
                    <a:pt x="127" y="164"/>
                  </a:cubicBezTo>
                  <a:cubicBezTo>
                    <a:pt x="87" y="184"/>
                    <a:pt x="39" y="167"/>
                    <a:pt x="20" y="127"/>
                  </a:cubicBezTo>
                  <a:cubicBezTo>
                    <a:pt x="0" y="87"/>
                    <a:pt x="17" y="39"/>
                    <a:pt x="57" y="19"/>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9" name="Freeform 290"/>
            <p:cNvSpPr/>
            <p:nvPr/>
          </p:nvSpPr>
          <p:spPr bwMode="auto">
            <a:xfrm>
              <a:off x="8556624" y="3749675"/>
              <a:ext cx="319088" cy="203201"/>
            </a:xfrm>
            <a:custGeom>
              <a:avLst/>
              <a:gdLst/>
              <a:ahLst/>
              <a:cxnLst/>
              <a:rect l="l" t="t" r="r" b="b"/>
              <a:pathLst>
                <a:path w="319088" h="203201">
                  <a:moveTo>
                    <a:pt x="317500" y="201613"/>
                  </a:moveTo>
                  <a:lnTo>
                    <a:pt x="319088" y="201613"/>
                  </a:lnTo>
                  <a:lnTo>
                    <a:pt x="319088" y="203201"/>
                  </a:lnTo>
                  <a:lnTo>
                    <a:pt x="317500" y="203201"/>
                  </a:lnTo>
                  <a:close/>
                  <a:moveTo>
                    <a:pt x="0" y="201613"/>
                  </a:moveTo>
                  <a:lnTo>
                    <a:pt x="1588" y="201613"/>
                  </a:lnTo>
                  <a:lnTo>
                    <a:pt x="1588" y="203201"/>
                  </a:lnTo>
                  <a:lnTo>
                    <a:pt x="0" y="203201"/>
                  </a:lnTo>
                  <a:close/>
                  <a:moveTo>
                    <a:pt x="100013" y="85725"/>
                  </a:moveTo>
                  <a:lnTo>
                    <a:pt x="157163" y="134938"/>
                  </a:lnTo>
                  <a:lnTo>
                    <a:pt x="217487" y="85725"/>
                  </a:lnTo>
                  <a:lnTo>
                    <a:pt x="311150" y="201613"/>
                  </a:lnTo>
                  <a:lnTo>
                    <a:pt x="3175" y="201613"/>
                  </a:lnTo>
                  <a:close/>
                  <a:moveTo>
                    <a:pt x="317501" y="3175"/>
                  </a:moveTo>
                  <a:lnTo>
                    <a:pt x="317501" y="193675"/>
                  </a:lnTo>
                  <a:lnTo>
                    <a:pt x="223838" y="80963"/>
                  </a:lnTo>
                  <a:close/>
                  <a:moveTo>
                    <a:pt x="0" y="3175"/>
                  </a:moveTo>
                  <a:lnTo>
                    <a:pt x="93663" y="80963"/>
                  </a:lnTo>
                  <a:lnTo>
                    <a:pt x="0" y="193675"/>
                  </a:lnTo>
                  <a:close/>
                  <a:moveTo>
                    <a:pt x="6350" y="0"/>
                  </a:moveTo>
                  <a:lnTo>
                    <a:pt x="311150" y="0"/>
                  </a:lnTo>
                  <a:lnTo>
                    <a:pt x="217487" y="74613"/>
                  </a:lnTo>
                  <a:lnTo>
                    <a:pt x="212725" y="77788"/>
                  </a:lnTo>
                  <a:lnTo>
                    <a:pt x="157163" y="122238"/>
                  </a:lnTo>
                  <a:lnTo>
                    <a:pt x="104775" y="77788"/>
                  </a:lnTo>
                  <a:lnTo>
                    <a:pt x="100013" y="77788"/>
                  </a:lnTo>
                  <a:lnTo>
                    <a:pt x="96837" y="74613"/>
                  </a:lnTo>
                  <a:close/>
                </a:path>
              </a:pathLst>
            </a:custGeom>
            <a:solidFill>
              <a:srgbClr val="FFFFFF"/>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15" name="Freeform 296"/>
          <p:cNvSpPr/>
          <p:nvPr/>
        </p:nvSpPr>
        <p:spPr bwMode="auto">
          <a:xfrm>
            <a:off x="5834063" y="5013325"/>
            <a:ext cx="685800" cy="685800"/>
          </a:xfrm>
          <a:custGeom>
            <a:avLst/>
            <a:gdLst>
              <a:gd name="T0" fmla="*/ 56 w 183"/>
              <a:gd name="T1" fmla="*/ 19 h 183"/>
              <a:gd name="T2" fmla="*/ 164 w 183"/>
              <a:gd name="T3" fmla="*/ 56 h 183"/>
              <a:gd name="T4" fmla="*/ 127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7" y="0"/>
                  <a:pt x="145" y="16"/>
                  <a:pt x="164" y="56"/>
                </a:cubicBezTo>
                <a:cubicBezTo>
                  <a:pt x="183" y="96"/>
                  <a:pt x="167" y="145"/>
                  <a:pt x="127" y="164"/>
                </a:cubicBezTo>
                <a:cubicBezTo>
                  <a:pt x="87" y="183"/>
                  <a:pt x="38" y="167"/>
                  <a:pt x="19" y="127"/>
                </a:cubicBezTo>
                <a:cubicBezTo>
                  <a:pt x="0" y="87"/>
                  <a:pt x="16" y="38"/>
                  <a:pt x="56" y="19"/>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grpSp>
        <p:nvGrpSpPr>
          <p:cNvPr id="4660" name="组合 4659"/>
          <p:cNvGrpSpPr/>
          <p:nvPr/>
        </p:nvGrpSpPr>
        <p:grpSpPr>
          <a:xfrm>
            <a:off x="6673850" y="1831975"/>
            <a:ext cx="688975" cy="687388"/>
            <a:chOff x="6673850" y="1831975"/>
            <a:chExt cx="688975" cy="687388"/>
          </a:xfrm>
        </p:grpSpPr>
        <p:sp>
          <p:nvSpPr>
            <p:cNvPr id="4117" name="Freeform 298"/>
            <p:cNvSpPr/>
            <p:nvPr/>
          </p:nvSpPr>
          <p:spPr bwMode="auto">
            <a:xfrm>
              <a:off x="6673850" y="1831975"/>
              <a:ext cx="688975" cy="687388"/>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8" name="Freeform 299"/>
            <p:cNvSpPr>
              <a:spLocks noEditPoints="1"/>
            </p:cNvSpPr>
            <p:nvPr/>
          </p:nvSpPr>
          <p:spPr bwMode="auto">
            <a:xfrm>
              <a:off x="6838950" y="2027238"/>
              <a:ext cx="358775" cy="296863"/>
            </a:xfrm>
            <a:custGeom>
              <a:avLst/>
              <a:gdLst>
                <a:gd name="T0" fmla="*/ 89 w 96"/>
                <a:gd name="T1" fmla="*/ 23 h 79"/>
                <a:gd name="T2" fmla="*/ 70 w 96"/>
                <a:gd name="T3" fmla="*/ 33 h 79"/>
                <a:gd name="T4" fmla="*/ 77 w 96"/>
                <a:gd name="T5" fmla="*/ 10 h 79"/>
                <a:gd name="T6" fmla="*/ 70 w 96"/>
                <a:gd name="T7" fmla="*/ 53 h 79"/>
                <a:gd name="T8" fmla="*/ 70 w 96"/>
                <a:gd name="T9" fmla="*/ 75 h 79"/>
                <a:gd name="T10" fmla="*/ 72 w 96"/>
                <a:gd name="T11" fmla="*/ 48 h 79"/>
                <a:gd name="T12" fmla="*/ 96 w 96"/>
                <a:gd name="T13" fmla="*/ 65 h 79"/>
                <a:gd name="T14" fmla="*/ 77 w 96"/>
                <a:gd name="T15" fmla="*/ 39 h 79"/>
                <a:gd name="T16" fmla="*/ 70 w 96"/>
                <a:gd name="T17" fmla="*/ 40 h 79"/>
                <a:gd name="T18" fmla="*/ 66 w 96"/>
                <a:gd name="T19" fmla="*/ 28 h 79"/>
                <a:gd name="T20" fmla="*/ 68 w 96"/>
                <a:gd name="T21" fmla="*/ 13 h 79"/>
                <a:gd name="T22" fmla="*/ 70 w 96"/>
                <a:gd name="T23" fmla="*/ 33 h 79"/>
                <a:gd name="T24" fmla="*/ 70 w 96"/>
                <a:gd name="T25" fmla="*/ 40 h 79"/>
                <a:gd name="T26" fmla="*/ 70 w 96"/>
                <a:gd name="T27" fmla="*/ 37 h 79"/>
                <a:gd name="T28" fmla="*/ 61 w 96"/>
                <a:gd name="T29" fmla="*/ 34 h 79"/>
                <a:gd name="T30" fmla="*/ 35 w 96"/>
                <a:gd name="T31" fmla="*/ 34 h 79"/>
                <a:gd name="T32" fmla="*/ 27 w 96"/>
                <a:gd name="T33" fmla="*/ 75 h 79"/>
                <a:gd name="T34" fmla="*/ 70 w 96"/>
                <a:gd name="T35" fmla="*/ 75 h 79"/>
                <a:gd name="T36" fmla="*/ 27 w 96"/>
                <a:gd name="T37" fmla="*/ 40 h 79"/>
                <a:gd name="T38" fmla="*/ 28 w 96"/>
                <a:gd name="T39" fmla="*/ 36 h 79"/>
                <a:gd name="T40" fmla="*/ 27 w 96"/>
                <a:gd name="T41" fmla="*/ 33 h 79"/>
                <a:gd name="T42" fmla="*/ 28 w 96"/>
                <a:gd name="T43" fmla="*/ 13 h 79"/>
                <a:gd name="T44" fmla="*/ 30 w 96"/>
                <a:gd name="T45" fmla="*/ 28 h 79"/>
                <a:gd name="T46" fmla="*/ 48 w 96"/>
                <a:gd name="T47" fmla="*/ 0 h 79"/>
                <a:gd name="T48" fmla="*/ 48 w 96"/>
                <a:gd name="T49" fmla="*/ 34 h 79"/>
                <a:gd name="T50" fmla="*/ 48 w 96"/>
                <a:gd name="T51" fmla="*/ 0 h 79"/>
                <a:gd name="T52" fmla="*/ 27 w 96"/>
                <a:gd name="T53" fmla="*/ 33 h 79"/>
                <a:gd name="T54" fmla="*/ 7 w 96"/>
                <a:gd name="T55" fmla="*/ 23 h 79"/>
                <a:gd name="T56" fmla="*/ 27 w 96"/>
                <a:gd name="T57" fmla="*/ 12 h 79"/>
                <a:gd name="T58" fmla="*/ 27 w 96"/>
                <a:gd name="T59" fmla="*/ 40 h 79"/>
                <a:gd name="T60" fmla="*/ 19 w 96"/>
                <a:gd name="T61" fmla="*/ 69 h 79"/>
                <a:gd name="T62" fmla="*/ 9 w 96"/>
                <a:gd name="T63" fmla="*/ 36 h 79"/>
                <a:gd name="T64" fmla="*/ 27 w 96"/>
                <a:gd name="T65" fmla="*/ 37 h 79"/>
                <a:gd name="T66" fmla="*/ 23 w 96"/>
                <a:gd name="T67" fmla="*/ 73 h 79"/>
                <a:gd name="T68" fmla="*/ 27 w 96"/>
                <a:gd name="T6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9">
                  <a:moveTo>
                    <a:pt x="77" y="10"/>
                  </a:moveTo>
                  <a:cubicBezTo>
                    <a:pt x="84" y="10"/>
                    <a:pt x="89" y="16"/>
                    <a:pt x="89" y="23"/>
                  </a:cubicBezTo>
                  <a:cubicBezTo>
                    <a:pt x="89" y="30"/>
                    <a:pt x="84" y="35"/>
                    <a:pt x="77" y="35"/>
                  </a:cubicBezTo>
                  <a:cubicBezTo>
                    <a:pt x="74" y="35"/>
                    <a:pt x="72" y="34"/>
                    <a:pt x="70" y="33"/>
                  </a:cubicBezTo>
                  <a:cubicBezTo>
                    <a:pt x="70" y="12"/>
                    <a:pt x="70" y="12"/>
                    <a:pt x="70" y="12"/>
                  </a:cubicBezTo>
                  <a:cubicBezTo>
                    <a:pt x="72" y="11"/>
                    <a:pt x="74" y="10"/>
                    <a:pt x="77" y="10"/>
                  </a:cubicBezTo>
                  <a:close/>
                  <a:moveTo>
                    <a:pt x="70" y="75"/>
                  </a:moveTo>
                  <a:cubicBezTo>
                    <a:pt x="70" y="53"/>
                    <a:pt x="70" y="53"/>
                    <a:pt x="70" y="53"/>
                  </a:cubicBezTo>
                  <a:cubicBezTo>
                    <a:pt x="71" y="59"/>
                    <a:pt x="72" y="66"/>
                    <a:pt x="74" y="73"/>
                  </a:cubicBezTo>
                  <a:cubicBezTo>
                    <a:pt x="72" y="74"/>
                    <a:pt x="71" y="74"/>
                    <a:pt x="70" y="75"/>
                  </a:cubicBezTo>
                  <a:close/>
                  <a:moveTo>
                    <a:pt x="70" y="40"/>
                  </a:moveTo>
                  <a:cubicBezTo>
                    <a:pt x="71" y="43"/>
                    <a:pt x="72" y="45"/>
                    <a:pt x="72" y="48"/>
                  </a:cubicBezTo>
                  <a:cubicBezTo>
                    <a:pt x="74" y="55"/>
                    <a:pt x="76" y="62"/>
                    <a:pt x="77" y="69"/>
                  </a:cubicBezTo>
                  <a:cubicBezTo>
                    <a:pt x="84" y="69"/>
                    <a:pt x="90" y="67"/>
                    <a:pt x="96" y="65"/>
                  </a:cubicBezTo>
                  <a:cubicBezTo>
                    <a:pt x="94" y="52"/>
                    <a:pt x="91" y="39"/>
                    <a:pt x="87" y="36"/>
                  </a:cubicBezTo>
                  <a:cubicBezTo>
                    <a:pt x="84" y="38"/>
                    <a:pt x="81" y="39"/>
                    <a:pt x="77" y="39"/>
                  </a:cubicBezTo>
                  <a:cubicBezTo>
                    <a:pt x="74" y="39"/>
                    <a:pt x="72" y="38"/>
                    <a:pt x="70" y="37"/>
                  </a:cubicBezTo>
                  <a:lnTo>
                    <a:pt x="70" y="40"/>
                  </a:lnTo>
                  <a:close/>
                  <a:moveTo>
                    <a:pt x="70" y="33"/>
                  </a:moveTo>
                  <a:cubicBezTo>
                    <a:pt x="68" y="32"/>
                    <a:pt x="66" y="30"/>
                    <a:pt x="66" y="28"/>
                  </a:cubicBezTo>
                  <a:cubicBezTo>
                    <a:pt x="68" y="25"/>
                    <a:pt x="69" y="21"/>
                    <a:pt x="69" y="17"/>
                  </a:cubicBezTo>
                  <a:cubicBezTo>
                    <a:pt x="69" y="16"/>
                    <a:pt x="69" y="14"/>
                    <a:pt x="68" y="13"/>
                  </a:cubicBezTo>
                  <a:cubicBezTo>
                    <a:pt x="69" y="13"/>
                    <a:pt x="69" y="13"/>
                    <a:pt x="70" y="12"/>
                  </a:cubicBezTo>
                  <a:cubicBezTo>
                    <a:pt x="70" y="33"/>
                    <a:pt x="70" y="33"/>
                    <a:pt x="70" y="33"/>
                  </a:cubicBezTo>
                  <a:close/>
                  <a:moveTo>
                    <a:pt x="70" y="37"/>
                  </a:moveTo>
                  <a:cubicBezTo>
                    <a:pt x="70" y="40"/>
                    <a:pt x="70" y="40"/>
                    <a:pt x="70" y="40"/>
                  </a:cubicBezTo>
                  <a:cubicBezTo>
                    <a:pt x="69" y="39"/>
                    <a:pt x="68" y="37"/>
                    <a:pt x="68" y="36"/>
                  </a:cubicBezTo>
                  <a:cubicBezTo>
                    <a:pt x="68" y="37"/>
                    <a:pt x="69" y="37"/>
                    <a:pt x="70" y="37"/>
                  </a:cubicBezTo>
                  <a:close/>
                  <a:moveTo>
                    <a:pt x="70" y="53"/>
                  </a:moveTo>
                  <a:cubicBezTo>
                    <a:pt x="67" y="44"/>
                    <a:pt x="65" y="37"/>
                    <a:pt x="61" y="34"/>
                  </a:cubicBezTo>
                  <a:cubicBezTo>
                    <a:pt x="58" y="37"/>
                    <a:pt x="53" y="39"/>
                    <a:pt x="48" y="39"/>
                  </a:cubicBezTo>
                  <a:cubicBezTo>
                    <a:pt x="43" y="39"/>
                    <a:pt x="38" y="37"/>
                    <a:pt x="35" y="34"/>
                  </a:cubicBezTo>
                  <a:cubicBezTo>
                    <a:pt x="31" y="37"/>
                    <a:pt x="29" y="44"/>
                    <a:pt x="27" y="53"/>
                  </a:cubicBezTo>
                  <a:cubicBezTo>
                    <a:pt x="27" y="75"/>
                    <a:pt x="27" y="75"/>
                    <a:pt x="27" y="75"/>
                  </a:cubicBezTo>
                  <a:cubicBezTo>
                    <a:pt x="33" y="77"/>
                    <a:pt x="40" y="79"/>
                    <a:pt x="48" y="79"/>
                  </a:cubicBezTo>
                  <a:cubicBezTo>
                    <a:pt x="56" y="79"/>
                    <a:pt x="63" y="77"/>
                    <a:pt x="70" y="75"/>
                  </a:cubicBezTo>
                  <a:cubicBezTo>
                    <a:pt x="70" y="53"/>
                    <a:pt x="70" y="53"/>
                    <a:pt x="70" y="53"/>
                  </a:cubicBezTo>
                  <a:close/>
                  <a:moveTo>
                    <a:pt x="27" y="40"/>
                  </a:moveTo>
                  <a:cubicBezTo>
                    <a:pt x="27" y="37"/>
                    <a:pt x="27" y="37"/>
                    <a:pt x="27" y="37"/>
                  </a:cubicBezTo>
                  <a:cubicBezTo>
                    <a:pt x="27" y="37"/>
                    <a:pt x="28" y="37"/>
                    <a:pt x="28" y="36"/>
                  </a:cubicBezTo>
                  <a:cubicBezTo>
                    <a:pt x="28" y="37"/>
                    <a:pt x="27" y="39"/>
                    <a:pt x="27" y="40"/>
                  </a:cubicBezTo>
                  <a:close/>
                  <a:moveTo>
                    <a:pt x="27" y="33"/>
                  </a:moveTo>
                  <a:cubicBezTo>
                    <a:pt x="27" y="12"/>
                    <a:pt x="27" y="12"/>
                    <a:pt x="27" y="12"/>
                  </a:cubicBezTo>
                  <a:cubicBezTo>
                    <a:pt x="27" y="13"/>
                    <a:pt x="27" y="13"/>
                    <a:pt x="28" y="13"/>
                  </a:cubicBezTo>
                  <a:cubicBezTo>
                    <a:pt x="27" y="14"/>
                    <a:pt x="27" y="16"/>
                    <a:pt x="27" y="17"/>
                  </a:cubicBezTo>
                  <a:cubicBezTo>
                    <a:pt x="27" y="21"/>
                    <a:pt x="28" y="25"/>
                    <a:pt x="30" y="28"/>
                  </a:cubicBezTo>
                  <a:cubicBezTo>
                    <a:pt x="30" y="30"/>
                    <a:pt x="28" y="32"/>
                    <a:pt x="27" y="33"/>
                  </a:cubicBezTo>
                  <a:close/>
                  <a:moveTo>
                    <a:pt x="48" y="0"/>
                  </a:moveTo>
                  <a:cubicBezTo>
                    <a:pt x="57" y="0"/>
                    <a:pt x="65" y="8"/>
                    <a:pt x="65" y="17"/>
                  </a:cubicBezTo>
                  <a:cubicBezTo>
                    <a:pt x="65" y="26"/>
                    <a:pt x="57" y="34"/>
                    <a:pt x="48" y="34"/>
                  </a:cubicBezTo>
                  <a:cubicBezTo>
                    <a:pt x="39" y="34"/>
                    <a:pt x="31" y="26"/>
                    <a:pt x="31" y="17"/>
                  </a:cubicBezTo>
                  <a:cubicBezTo>
                    <a:pt x="31" y="8"/>
                    <a:pt x="39" y="0"/>
                    <a:pt x="48" y="0"/>
                  </a:cubicBezTo>
                  <a:close/>
                  <a:moveTo>
                    <a:pt x="27" y="12"/>
                  </a:moveTo>
                  <a:cubicBezTo>
                    <a:pt x="27" y="33"/>
                    <a:pt x="27" y="33"/>
                    <a:pt x="27" y="33"/>
                  </a:cubicBezTo>
                  <a:cubicBezTo>
                    <a:pt x="24" y="34"/>
                    <a:pt x="22" y="35"/>
                    <a:pt x="19" y="35"/>
                  </a:cubicBezTo>
                  <a:cubicBezTo>
                    <a:pt x="12" y="35"/>
                    <a:pt x="7" y="30"/>
                    <a:pt x="7" y="23"/>
                  </a:cubicBezTo>
                  <a:cubicBezTo>
                    <a:pt x="7" y="16"/>
                    <a:pt x="12" y="10"/>
                    <a:pt x="19" y="10"/>
                  </a:cubicBezTo>
                  <a:cubicBezTo>
                    <a:pt x="22" y="10"/>
                    <a:pt x="24" y="11"/>
                    <a:pt x="27" y="12"/>
                  </a:cubicBezTo>
                  <a:close/>
                  <a:moveTo>
                    <a:pt x="27" y="37"/>
                  </a:moveTo>
                  <a:cubicBezTo>
                    <a:pt x="27" y="40"/>
                    <a:pt x="27" y="40"/>
                    <a:pt x="27" y="40"/>
                  </a:cubicBezTo>
                  <a:cubicBezTo>
                    <a:pt x="25" y="43"/>
                    <a:pt x="24" y="45"/>
                    <a:pt x="24" y="48"/>
                  </a:cubicBezTo>
                  <a:cubicBezTo>
                    <a:pt x="22" y="55"/>
                    <a:pt x="20" y="62"/>
                    <a:pt x="19" y="69"/>
                  </a:cubicBezTo>
                  <a:cubicBezTo>
                    <a:pt x="12" y="69"/>
                    <a:pt x="6" y="67"/>
                    <a:pt x="0" y="65"/>
                  </a:cubicBezTo>
                  <a:cubicBezTo>
                    <a:pt x="2" y="52"/>
                    <a:pt x="5" y="39"/>
                    <a:pt x="9" y="36"/>
                  </a:cubicBezTo>
                  <a:cubicBezTo>
                    <a:pt x="12" y="38"/>
                    <a:pt x="15" y="39"/>
                    <a:pt x="19" y="39"/>
                  </a:cubicBezTo>
                  <a:cubicBezTo>
                    <a:pt x="22" y="39"/>
                    <a:pt x="24" y="38"/>
                    <a:pt x="27" y="37"/>
                  </a:cubicBezTo>
                  <a:close/>
                  <a:moveTo>
                    <a:pt x="27" y="53"/>
                  </a:moveTo>
                  <a:cubicBezTo>
                    <a:pt x="25" y="59"/>
                    <a:pt x="24" y="66"/>
                    <a:pt x="23" y="73"/>
                  </a:cubicBezTo>
                  <a:cubicBezTo>
                    <a:pt x="24" y="74"/>
                    <a:pt x="25" y="74"/>
                    <a:pt x="27" y="75"/>
                  </a:cubicBezTo>
                  <a:lnTo>
                    <a:pt x="27" y="53"/>
                  </a:lnTo>
                  <a:close/>
                </a:path>
              </a:pathLst>
            </a:custGeom>
            <a:solidFill>
              <a:srgbClr val="FFFFFF"/>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662" name="组合 4661"/>
          <p:cNvGrpSpPr/>
          <p:nvPr/>
        </p:nvGrpSpPr>
        <p:grpSpPr>
          <a:xfrm>
            <a:off x="8931275" y="2690813"/>
            <a:ext cx="688975" cy="690563"/>
            <a:chOff x="8931275" y="2690813"/>
            <a:chExt cx="688975" cy="690563"/>
          </a:xfrm>
        </p:grpSpPr>
        <p:sp>
          <p:nvSpPr>
            <p:cNvPr id="4119" name="Freeform 300"/>
            <p:cNvSpPr/>
            <p:nvPr/>
          </p:nvSpPr>
          <p:spPr bwMode="auto">
            <a:xfrm>
              <a:off x="8931275" y="2690813"/>
              <a:ext cx="688975" cy="690563"/>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0" name="Freeform 301"/>
            <p:cNvSpPr>
              <a:spLocks noEditPoints="1"/>
            </p:cNvSpPr>
            <p:nvPr/>
          </p:nvSpPr>
          <p:spPr bwMode="auto">
            <a:xfrm>
              <a:off x="9110663" y="2913063"/>
              <a:ext cx="330200" cy="247650"/>
            </a:xfrm>
            <a:custGeom>
              <a:avLst/>
              <a:gdLst>
                <a:gd name="T0" fmla="*/ 62 w 88"/>
                <a:gd name="T1" fmla="*/ 2 h 66"/>
                <a:gd name="T2" fmla="*/ 88 w 88"/>
                <a:gd name="T3" fmla="*/ 31 h 66"/>
                <a:gd name="T4" fmla="*/ 75 w 88"/>
                <a:gd name="T5" fmla="*/ 53 h 66"/>
                <a:gd name="T6" fmla="*/ 85 w 88"/>
                <a:gd name="T7" fmla="*/ 66 h 66"/>
                <a:gd name="T8" fmla="*/ 62 w 88"/>
                <a:gd name="T9" fmla="*/ 59 h 66"/>
                <a:gd name="T10" fmla="*/ 62 w 88"/>
                <a:gd name="T11" fmla="*/ 35 h 66"/>
                <a:gd name="T12" fmla="*/ 62 w 88"/>
                <a:gd name="T13" fmla="*/ 35 h 66"/>
                <a:gd name="T14" fmla="*/ 66 w 88"/>
                <a:gd name="T15" fmla="*/ 31 h 66"/>
                <a:gd name="T16" fmla="*/ 62 w 88"/>
                <a:gd name="T17" fmla="*/ 28 h 66"/>
                <a:gd name="T18" fmla="*/ 62 w 88"/>
                <a:gd name="T19" fmla="*/ 28 h 66"/>
                <a:gd name="T20" fmla="*/ 62 w 88"/>
                <a:gd name="T21" fmla="*/ 2 h 66"/>
                <a:gd name="T22" fmla="*/ 45 w 88"/>
                <a:gd name="T23" fmla="*/ 0 h 66"/>
                <a:gd name="T24" fmla="*/ 62 w 88"/>
                <a:gd name="T25" fmla="*/ 2 h 66"/>
                <a:gd name="T26" fmla="*/ 62 w 88"/>
                <a:gd name="T27" fmla="*/ 28 h 66"/>
                <a:gd name="T28" fmla="*/ 59 w 88"/>
                <a:gd name="T29" fmla="*/ 31 h 66"/>
                <a:gd name="T30" fmla="*/ 62 w 88"/>
                <a:gd name="T31" fmla="*/ 35 h 66"/>
                <a:gd name="T32" fmla="*/ 62 w 88"/>
                <a:gd name="T33" fmla="*/ 59 h 66"/>
                <a:gd name="T34" fmla="*/ 62 w 88"/>
                <a:gd name="T35" fmla="*/ 59 h 66"/>
                <a:gd name="T36" fmla="*/ 45 w 88"/>
                <a:gd name="T37" fmla="*/ 61 h 66"/>
                <a:gd name="T38" fmla="*/ 45 w 88"/>
                <a:gd name="T39" fmla="*/ 35 h 66"/>
                <a:gd name="T40" fmla="*/ 45 w 88"/>
                <a:gd name="T41" fmla="*/ 35 h 66"/>
                <a:gd name="T42" fmla="*/ 48 w 88"/>
                <a:gd name="T43" fmla="*/ 31 h 66"/>
                <a:gd name="T44" fmla="*/ 45 w 88"/>
                <a:gd name="T45" fmla="*/ 28 h 66"/>
                <a:gd name="T46" fmla="*/ 45 w 88"/>
                <a:gd name="T47" fmla="*/ 28 h 66"/>
                <a:gd name="T48" fmla="*/ 45 w 88"/>
                <a:gd name="T49" fmla="*/ 0 h 66"/>
                <a:gd name="T50" fmla="*/ 44 w 88"/>
                <a:gd name="T51" fmla="*/ 0 h 66"/>
                <a:gd name="T52" fmla="*/ 45 w 88"/>
                <a:gd name="T53" fmla="*/ 0 h 66"/>
                <a:gd name="T54" fmla="*/ 45 w 88"/>
                <a:gd name="T55" fmla="*/ 28 h 66"/>
                <a:gd name="T56" fmla="*/ 42 w 88"/>
                <a:gd name="T57" fmla="*/ 31 h 66"/>
                <a:gd name="T58" fmla="*/ 45 w 88"/>
                <a:gd name="T59" fmla="*/ 35 h 66"/>
                <a:gd name="T60" fmla="*/ 45 w 88"/>
                <a:gd name="T61" fmla="*/ 61 h 66"/>
                <a:gd name="T62" fmla="*/ 44 w 88"/>
                <a:gd name="T63" fmla="*/ 61 h 66"/>
                <a:gd name="T64" fmla="*/ 28 w 88"/>
                <a:gd name="T65" fmla="*/ 59 h 66"/>
                <a:gd name="T66" fmla="*/ 28 w 88"/>
                <a:gd name="T67" fmla="*/ 35 h 66"/>
                <a:gd name="T68" fmla="*/ 28 w 88"/>
                <a:gd name="T69" fmla="*/ 35 h 66"/>
                <a:gd name="T70" fmla="*/ 31 w 88"/>
                <a:gd name="T71" fmla="*/ 31 h 66"/>
                <a:gd name="T72" fmla="*/ 28 w 88"/>
                <a:gd name="T73" fmla="*/ 28 h 66"/>
                <a:gd name="T74" fmla="*/ 28 w 88"/>
                <a:gd name="T75" fmla="*/ 28 h 66"/>
                <a:gd name="T76" fmla="*/ 28 w 88"/>
                <a:gd name="T77" fmla="*/ 2 h 66"/>
                <a:gd name="T78" fmla="*/ 44 w 88"/>
                <a:gd name="T79" fmla="*/ 0 h 66"/>
                <a:gd name="T80" fmla="*/ 28 w 88"/>
                <a:gd name="T81" fmla="*/ 59 h 66"/>
                <a:gd name="T82" fmla="*/ 0 w 88"/>
                <a:gd name="T83" fmla="*/ 31 h 66"/>
                <a:gd name="T84" fmla="*/ 28 w 88"/>
                <a:gd name="T85" fmla="*/ 2 h 66"/>
                <a:gd name="T86" fmla="*/ 28 w 88"/>
                <a:gd name="T87" fmla="*/ 28 h 66"/>
                <a:gd name="T88" fmla="*/ 24 w 88"/>
                <a:gd name="T89" fmla="*/ 31 h 66"/>
                <a:gd name="T90" fmla="*/ 28 w 88"/>
                <a:gd name="T91" fmla="*/ 35 h 66"/>
                <a:gd name="T92" fmla="*/ 28 w 88"/>
                <a:gd name="T9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66">
                  <a:moveTo>
                    <a:pt x="62" y="2"/>
                  </a:moveTo>
                  <a:cubicBezTo>
                    <a:pt x="78" y="7"/>
                    <a:pt x="88" y="18"/>
                    <a:pt x="88" y="31"/>
                  </a:cubicBezTo>
                  <a:cubicBezTo>
                    <a:pt x="88" y="39"/>
                    <a:pt x="83" y="47"/>
                    <a:pt x="75" y="53"/>
                  </a:cubicBezTo>
                  <a:cubicBezTo>
                    <a:pt x="85" y="66"/>
                    <a:pt x="85" y="66"/>
                    <a:pt x="85" y="66"/>
                  </a:cubicBezTo>
                  <a:cubicBezTo>
                    <a:pt x="62" y="59"/>
                    <a:pt x="62" y="59"/>
                    <a:pt x="62" y="59"/>
                  </a:cubicBezTo>
                  <a:cubicBezTo>
                    <a:pt x="62" y="35"/>
                    <a:pt x="62" y="35"/>
                    <a:pt x="62" y="35"/>
                  </a:cubicBezTo>
                  <a:cubicBezTo>
                    <a:pt x="62" y="35"/>
                    <a:pt x="62" y="35"/>
                    <a:pt x="62" y="35"/>
                  </a:cubicBezTo>
                  <a:cubicBezTo>
                    <a:pt x="64" y="35"/>
                    <a:pt x="66" y="33"/>
                    <a:pt x="66" y="31"/>
                  </a:cubicBezTo>
                  <a:cubicBezTo>
                    <a:pt x="66" y="29"/>
                    <a:pt x="64" y="28"/>
                    <a:pt x="62" y="28"/>
                  </a:cubicBezTo>
                  <a:cubicBezTo>
                    <a:pt x="62" y="28"/>
                    <a:pt x="62" y="28"/>
                    <a:pt x="62" y="28"/>
                  </a:cubicBezTo>
                  <a:lnTo>
                    <a:pt x="62" y="2"/>
                  </a:lnTo>
                  <a:close/>
                  <a:moveTo>
                    <a:pt x="45" y="0"/>
                  </a:moveTo>
                  <a:cubicBezTo>
                    <a:pt x="51" y="0"/>
                    <a:pt x="57" y="1"/>
                    <a:pt x="62" y="2"/>
                  </a:cubicBezTo>
                  <a:cubicBezTo>
                    <a:pt x="62" y="28"/>
                    <a:pt x="62" y="28"/>
                    <a:pt x="62" y="28"/>
                  </a:cubicBezTo>
                  <a:cubicBezTo>
                    <a:pt x="60" y="28"/>
                    <a:pt x="59" y="29"/>
                    <a:pt x="59" y="31"/>
                  </a:cubicBezTo>
                  <a:cubicBezTo>
                    <a:pt x="59" y="33"/>
                    <a:pt x="60" y="35"/>
                    <a:pt x="62" y="35"/>
                  </a:cubicBezTo>
                  <a:cubicBezTo>
                    <a:pt x="62" y="59"/>
                    <a:pt x="62" y="59"/>
                    <a:pt x="62" y="59"/>
                  </a:cubicBezTo>
                  <a:cubicBezTo>
                    <a:pt x="62" y="59"/>
                    <a:pt x="62" y="59"/>
                    <a:pt x="62" y="59"/>
                  </a:cubicBezTo>
                  <a:cubicBezTo>
                    <a:pt x="56" y="60"/>
                    <a:pt x="51" y="61"/>
                    <a:pt x="45" y="61"/>
                  </a:cubicBezTo>
                  <a:cubicBezTo>
                    <a:pt x="45" y="35"/>
                    <a:pt x="45" y="35"/>
                    <a:pt x="45" y="35"/>
                  </a:cubicBezTo>
                  <a:cubicBezTo>
                    <a:pt x="45" y="35"/>
                    <a:pt x="45" y="35"/>
                    <a:pt x="45" y="35"/>
                  </a:cubicBezTo>
                  <a:cubicBezTo>
                    <a:pt x="47" y="35"/>
                    <a:pt x="48" y="33"/>
                    <a:pt x="48" y="31"/>
                  </a:cubicBezTo>
                  <a:cubicBezTo>
                    <a:pt x="48" y="29"/>
                    <a:pt x="47" y="28"/>
                    <a:pt x="45" y="28"/>
                  </a:cubicBezTo>
                  <a:cubicBezTo>
                    <a:pt x="45" y="28"/>
                    <a:pt x="45" y="28"/>
                    <a:pt x="45" y="28"/>
                  </a:cubicBezTo>
                  <a:lnTo>
                    <a:pt x="45" y="0"/>
                  </a:lnTo>
                  <a:close/>
                  <a:moveTo>
                    <a:pt x="44" y="0"/>
                  </a:moveTo>
                  <a:cubicBezTo>
                    <a:pt x="45" y="0"/>
                    <a:pt x="45" y="0"/>
                    <a:pt x="45" y="0"/>
                  </a:cubicBezTo>
                  <a:cubicBezTo>
                    <a:pt x="45" y="28"/>
                    <a:pt x="45" y="28"/>
                    <a:pt x="45" y="28"/>
                  </a:cubicBezTo>
                  <a:cubicBezTo>
                    <a:pt x="43" y="28"/>
                    <a:pt x="42" y="29"/>
                    <a:pt x="42" y="31"/>
                  </a:cubicBezTo>
                  <a:cubicBezTo>
                    <a:pt x="42" y="33"/>
                    <a:pt x="43" y="35"/>
                    <a:pt x="45" y="35"/>
                  </a:cubicBezTo>
                  <a:cubicBezTo>
                    <a:pt x="45" y="61"/>
                    <a:pt x="45" y="61"/>
                    <a:pt x="45" y="61"/>
                  </a:cubicBezTo>
                  <a:cubicBezTo>
                    <a:pt x="44" y="61"/>
                    <a:pt x="44" y="61"/>
                    <a:pt x="44" y="61"/>
                  </a:cubicBezTo>
                  <a:cubicBezTo>
                    <a:pt x="38" y="61"/>
                    <a:pt x="33" y="61"/>
                    <a:pt x="28" y="59"/>
                  </a:cubicBezTo>
                  <a:cubicBezTo>
                    <a:pt x="28" y="35"/>
                    <a:pt x="28" y="35"/>
                    <a:pt x="28" y="35"/>
                  </a:cubicBezTo>
                  <a:cubicBezTo>
                    <a:pt x="28" y="35"/>
                    <a:pt x="28" y="35"/>
                    <a:pt x="28" y="35"/>
                  </a:cubicBezTo>
                  <a:cubicBezTo>
                    <a:pt x="30" y="35"/>
                    <a:pt x="31" y="33"/>
                    <a:pt x="31" y="31"/>
                  </a:cubicBezTo>
                  <a:cubicBezTo>
                    <a:pt x="31" y="29"/>
                    <a:pt x="30" y="28"/>
                    <a:pt x="28" y="28"/>
                  </a:cubicBezTo>
                  <a:cubicBezTo>
                    <a:pt x="28" y="28"/>
                    <a:pt x="28" y="28"/>
                    <a:pt x="28" y="28"/>
                  </a:cubicBezTo>
                  <a:cubicBezTo>
                    <a:pt x="28" y="2"/>
                    <a:pt x="28" y="2"/>
                    <a:pt x="28" y="2"/>
                  </a:cubicBezTo>
                  <a:cubicBezTo>
                    <a:pt x="33" y="1"/>
                    <a:pt x="38" y="0"/>
                    <a:pt x="44" y="0"/>
                  </a:cubicBezTo>
                  <a:close/>
                  <a:moveTo>
                    <a:pt x="28" y="59"/>
                  </a:moveTo>
                  <a:cubicBezTo>
                    <a:pt x="11" y="55"/>
                    <a:pt x="0" y="44"/>
                    <a:pt x="0" y="31"/>
                  </a:cubicBezTo>
                  <a:cubicBezTo>
                    <a:pt x="0" y="18"/>
                    <a:pt x="11" y="6"/>
                    <a:pt x="28" y="2"/>
                  </a:cubicBezTo>
                  <a:cubicBezTo>
                    <a:pt x="28" y="28"/>
                    <a:pt x="28" y="28"/>
                    <a:pt x="28" y="28"/>
                  </a:cubicBezTo>
                  <a:cubicBezTo>
                    <a:pt x="26" y="28"/>
                    <a:pt x="24" y="29"/>
                    <a:pt x="24" y="31"/>
                  </a:cubicBezTo>
                  <a:cubicBezTo>
                    <a:pt x="24" y="33"/>
                    <a:pt x="26" y="35"/>
                    <a:pt x="28" y="35"/>
                  </a:cubicBezTo>
                  <a:lnTo>
                    <a:pt x="28" y="59"/>
                  </a:lnTo>
                  <a:close/>
                </a:path>
              </a:pathLst>
            </a:custGeom>
            <a:solidFill>
              <a:srgbClr val="FFFFFF"/>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670" name="组合 4669"/>
          <p:cNvGrpSpPr/>
          <p:nvPr/>
        </p:nvGrpSpPr>
        <p:grpSpPr>
          <a:xfrm>
            <a:off x="2990850" y="2335213"/>
            <a:ext cx="685800" cy="690563"/>
            <a:chOff x="2990850" y="2335213"/>
            <a:chExt cx="685800" cy="690563"/>
          </a:xfrm>
        </p:grpSpPr>
        <p:sp>
          <p:nvSpPr>
            <p:cNvPr id="4121" name="Freeform 302"/>
            <p:cNvSpPr/>
            <p:nvPr/>
          </p:nvSpPr>
          <p:spPr bwMode="auto">
            <a:xfrm>
              <a:off x="2990850" y="2335213"/>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6" y="0"/>
                    <a:pt x="145" y="17"/>
                    <a:pt x="164" y="57"/>
                  </a:cubicBezTo>
                  <a:cubicBezTo>
                    <a:pt x="183" y="97"/>
                    <a:pt x="167" y="145"/>
                    <a:pt x="127" y="165"/>
                  </a:cubicBezTo>
                  <a:cubicBezTo>
                    <a:pt x="87" y="184"/>
                    <a:pt x="38" y="167"/>
                    <a:pt x="19" y="127"/>
                  </a:cubicBezTo>
                  <a:cubicBezTo>
                    <a:pt x="0" y="87"/>
                    <a:pt x="16" y="39"/>
                    <a:pt x="56"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2" name="Rectangle 303"/>
            <p:cNvSpPr>
              <a:spLocks noChangeArrowheads="1"/>
            </p:cNvSpPr>
            <p:nvPr/>
          </p:nvSpPr>
          <p:spPr bwMode="auto">
            <a:xfrm>
              <a:off x="3148013" y="2425700"/>
              <a:ext cx="349455" cy="430887"/>
            </a:xfrm>
            <a:prstGeom prst="rect">
              <a:avLst/>
            </a:prstGeom>
            <a:noFill/>
            <a:ln>
              <a:noFill/>
            </a:ln>
            <a:effectLst>
              <a:outerShdw blurRad="177800" dist="101600" dir="2700000" algn="tl" rotWithShape="0">
                <a:prstClr val="black">
                  <a:alpha val="32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800" b="1" i="0" u="none" strike="noStrike" cap="none" normalizeH="0" baseline="0">
                  <a:ln>
                    <a:noFill/>
                  </a:ln>
                  <a:solidFill>
                    <a:srgbClr val="FFFFFF"/>
                  </a:solidFill>
                  <a:effectLst/>
                  <a:latin typeface="Arial" pitchFamily="34" charset="0"/>
                  <a:ea typeface="宋体" pitchFamily="2" charset="-122"/>
                  <a:cs typeface="宋体" pitchFamily="2" charset="-122"/>
                </a:rPr>
                <a:t>@</a:t>
              </a:r>
              <a:endParaRPr kumimoji="0" lang="zh-CN" altLang="zh-CN" sz="2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pSp>
      <p:grpSp>
        <p:nvGrpSpPr>
          <p:cNvPr id="4659" name="组合 4658"/>
          <p:cNvGrpSpPr/>
          <p:nvPr/>
        </p:nvGrpSpPr>
        <p:grpSpPr>
          <a:xfrm>
            <a:off x="5897563" y="1096963"/>
            <a:ext cx="700087" cy="690563"/>
            <a:chOff x="5897563" y="1096963"/>
            <a:chExt cx="700087" cy="690563"/>
          </a:xfrm>
        </p:grpSpPr>
        <p:sp>
          <p:nvSpPr>
            <p:cNvPr id="4123" name="Freeform 304"/>
            <p:cNvSpPr/>
            <p:nvPr/>
          </p:nvSpPr>
          <p:spPr bwMode="auto">
            <a:xfrm>
              <a:off x="5897563" y="1096963"/>
              <a:ext cx="688975" cy="690563"/>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5"/>
                    <a:pt x="127" y="165"/>
                  </a:cubicBezTo>
                  <a:cubicBezTo>
                    <a:pt x="87" y="184"/>
                    <a:pt x="39" y="167"/>
                    <a:pt x="19" y="127"/>
                  </a:cubicBezTo>
                  <a:cubicBezTo>
                    <a:pt x="0" y="87"/>
                    <a:pt x="17" y="39"/>
                    <a:pt x="57"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4" name="Rectangle 305"/>
            <p:cNvSpPr>
              <a:spLocks noChangeArrowheads="1"/>
            </p:cNvSpPr>
            <p:nvPr/>
          </p:nvSpPr>
          <p:spPr bwMode="auto">
            <a:xfrm>
              <a:off x="6016625" y="1289844"/>
              <a:ext cx="581025" cy="357188"/>
            </a:xfrm>
            <a:prstGeom prst="rect">
              <a:avLst/>
            </a:prstGeom>
            <a:noFill/>
            <a:ln>
              <a:noFill/>
            </a:ln>
            <a:effectLst>
              <a:outerShdw blurRad="177800" dist="101600" dir="2700000" algn="tl" rotWithShape="0">
                <a:prstClr val="black">
                  <a:alpha val="32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FFFFFF"/>
                  </a:solidFill>
                  <a:effectLst/>
                  <a:latin typeface="Arial Narrow" pitchFamily="34" charset="0"/>
                  <a:ea typeface="宋体" pitchFamily="2" charset="-122"/>
                  <a:cs typeface="宋体" pitchFamily="2" charset="-122"/>
                </a:rPr>
                <a:t>SMS</a:t>
              </a:r>
              <a:endParaRPr kumimoji="0" lang="zh-CN" alt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grpSp>
      <p:grpSp>
        <p:nvGrpSpPr>
          <p:cNvPr id="4668" name="组合 4667"/>
          <p:cNvGrpSpPr/>
          <p:nvPr/>
        </p:nvGrpSpPr>
        <p:grpSpPr>
          <a:xfrm>
            <a:off x="5083175" y="4314825"/>
            <a:ext cx="685800" cy="690563"/>
            <a:chOff x="5083175" y="4314825"/>
            <a:chExt cx="685800" cy="690563"/>
          </a:xfrm>
        </p:grpSpPr>
        <p:sp>
          <p:nvSpPr>
            <p:cNvPr id="4125" name="Freeform 306"/>
            <p:cNvSpPr/>
            <p:nvPr/>
          </p:nvSpPr>
          <p:spPr bwMode="auto">
            <a:xfrm>
              <a:off x="5083175" y="4314825"/>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8"/>
                    <a:pt x="19" y="127"/>
                  </a:cubicBezTo>
                  <a:cubicBezTo>
                    <a:pt x="0" y="87"/>
                    <a:pt x="16" y="39"/>
                    <a:pt x="56"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6" name="Freeform 307"/>
            <p:cNvSpPr>
              <a:spLocks noEditPoints="1"/>
            </p:cNvSpPr>
            <p:nvPr/>
          </p:nvSpPr>
          <p:spPr bwMode="auto">
            <a:xfrm>
              <a:off x="5251450" y="4484688"/>
              <a:ext cx="349250" cy="352425"/>
            </a:xfrm>
            <a:custGeom>
              <a:avLst/>
              <a:gdLst>
                <a:gd name="T0" fmla="*/ 76 w 93"/>
                <a:gd name="T1" fmla="*/ 94 h 94"/>
                <a:gd name="T2" fmla="*/ 66 w 93"/>
                <a:gd name="T3" fmla="*/ 28 h 94"/>
                <a:gd name="T4" fmla="*/ 31 w 93"/>
                <a:gd name="T5" fmla="*/ 25 h 94"/>
                <a:gd name="T6" fmla="*/ 31 w 93"/>
                <a:gd name="T7" fmla="*/ 41 h 94"/>
                <a:gd name="T8" fmla="*/ 62 w 93"/>
                <a:gd name="T9" fmla="*/ 94 h 94"/>
                <a:gd name="T10" fmla="*/ 44 w 93"/>
                <a:gd name="T11" fmla="*/ 94 h 94"/>
                <a:gd name="T12" fmla="*/ 31 w 93"/>
                <a:gd name="T13" fmla="*/ 63 h 94"/>
                <a:gd name="T14" fmla="*/ 31 w 93"/>
                <a:gd name="T15" fmla="*/ 25 h 94"/>
                <a:gd name="T16" fmla="*/ 21 w 93"/>
                <a:gd name="T17" fmla="*/ 3 h 94"/>
                <a:gd name="T18" fmla="*/ 31 w 93"/>
                <a:gd name="T19" fmla="*/ 41 h 94"/>
                <a:gd name="T20" fmla="*/ 21 w 93"/>
                <a:gd name="T21" fmla="*/ 56 h 94"/>
                <a:gd name="T22" fmla="*/ 31 w 93"/>
                <a:gd name="T23" fmla="*/ 41 h 94"/>
                <a:gd name="T24" fmla="*/ 21 w 93"/>
                <a:gd name="T25" fmla="*/ 73 h 94"/>
                <a:gd name="T26" fmla="*/ 21 w 93"/>
                <a:gd name="T27" fmla="*/ 90 h 94"/>
                <a:gd name="T28" fmla="*/ 21 w 93"/>
                <a:gd name="T29" fmla="*/ 73 h 94"/>
                <a:gd name="T30" fmla="*/ 21 w 93"/>
                <a:gd name="T31" fmla="*/ 73 h 94"/>
                <a:gd name="T32" fmla="*/ 21 w 93"/>
                <a:gd name="T33" fmla="*/ 21 h 94"/>
                <a:gd name="T34" fmla="*/ 3 w 93"/>
                <a:gd name="T35" fmla="*/ 1 h 94"/>
                <a:gd name="T36" fmla="*/ 21 w 93"/>
                <a:gd name="T37" fmla="*/ 36 h 94"/>
                <a:gd name="T38" fmla="*/ 3 w 93"/>
                <a:gd name="T39" fmla="*/ 50 h 94"/>
                <a:gd name="T40" fmla="*/ 21 w 93"/>
                <a:gd name="T41" fmla="*/ 36 h 94"/>
                <a:gd name="T42" fmla="*/ 21 w 93"/>
                <a:gd name="T43" fmla="*/ 73 h 94"/>
                <a:gd name="T44" fmla="*/ 21 w 93"/>
                <a:gd name="T45" fmla="*/ 73 h 94"/>
                <a:gd name="T46" fmla="*/ 21 w 93"/>
                <a:gd name="T47" fmla="*/ 73 h 94"/>
                <a:gd name="T48" fmla="*/ 12 w 93"/>
                <a:gd name="T49" fmla="*/ 69 h 94"/>
                <a:gd name="T50" fmla="*/ 3 w 93"/>
                <a:gd name="T51" fmla="*/ 73 h 94"/>
                <a:gd name="T52" fmla="*/ 3 w 93"/>
                <a:gd name="T53" fmla="*/ 90 h 94"/>
                <a:gd name="T54" fmla="*/ 12 w 93"/>
                <a:gd name="T55" fmla="*/ 94 h 94"/>
                <a:gd name="T56" fmla="*/ 21 w 93"/>
                <a:gd name="T57" fmla="*/ 91 h 94"/>
                <a:gd name="T58" fmla="*/ 3 w 93"/>
                <a:gd name="T59" fmla="*/ 91 h 94"/>
                <a:gd name="T60" fmla="*/ 3 w 93"/>
                <a:gd name="T61" fmla="*/ 90 h 94"/>
                <a:gd name="T62" fmla="*/ 0 w 93"/>
                <a:gd name="T63" fmla="*/ 0 h 94"/>
                <a:gd name="T64" fmla="*/ 3 w 93"/>
                <a:gd name="T65" fmla="*/ 18 h 94"/>
                <a:gd name="T66" fmla="*/ 0 w 93"/>
                <a:gd name="T67" fmla="*/ 0 h 94"/>
                <a:gd name="T68" fmla="*/ 3 w 93"/>
                <a:gd name="T69" fmla="*/ 32 h 94"/>
                <a:gd name="T70" fmla="*/ 0 w 93"/>
                <a:gd name="T71" fmla="*/ 50 h 94"/>
                <a:gd name="T72" fmla="*/ 0 w 93"/>
                <a:gd name="T73" fmla="*/ 32 h 94"/>
                <a:gd name="T74" fmla="*/ 3 w 93"/>
                <a:gd name="T75" fmla="*/ 73 h 94"/>
                <a:gd name="T76" fmla="*/ 0 w 93"/>
                <a:gd name="T77" fmla="*/ 82 h 94"/>
                <a:gd name="T78" fmla="*/ 3 w 93"/>
                <a:gd name="T79" fmla="*/ 90 h 94"/>
                <a:gd name="T80" fmla="*/ 3 w 93"/>
                <a:gd name="T81"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94">
                  <a:moveTo>
                    <a:pt x="31" y="25"/>
                  </a:moveTo>
                  <a:cubicBezTo>
                    <a:pt x="57" y="37"/>
                    <a:pt x="75" y="63"/>
                    <a:pt x="76" y="94"/>
                  </a:cubicBezTo>
                  <a:cubicBezTo>
                    <a:pt x="93" y="94"/>
                    <a:pt x="93" y="94"/>
                    <a:pt x="93" y="94"/>
                  </a:cubicBezTo>
                  <a:cubicBezTo>
                    <a:pt x="93" y="68"/>
                    <a:pt x="83" y="45"/>
                    <a:pt x="66" y="28"/>
                  </a:cubicBezTo>
                  <a:cubicBezTo>
                    <a:pt x="56" y="18"/>
                    <a:pt x="44" y="10"/>
                    <a:pt x="31" y="6"/>
                  </a:cubicBezTo>
                  <a:cubicBezTo>
                    <a:pt x="31" y="25"/>
                    <a:pt x="31" y="25"/>
                    <a:pt x="31" y="25"/>
                  </a:cubicBezTo>
                  <a:close/>
                  <a:moveTo>
                    <a:pt x="31" y="63"/>
                  </a:moveTo>
                  <a:cubicBezTo>
                    <a:pt x="31" y="41"/>
                    <a:pt x="31" y="41"/>
                    <a:pt x="31" y="41"/>
                  </a:cubicBezTo>
                  <a:cubicBezTo>
                    <a:pt x="35" y="43"/>
                    <a:pt x="40" y="47"/>
                    <a:pt x="43" y="51"/>
                  </a:cubicBezTo>
                  <a:cubicBezTo>
                    <a:pt x="55" y="62"/>
                    <a:pt x="62" y="77"/>
                    <a:pt x="62" y="94"/>
                  </a:cubicBezTo>
                  <a:cubicBezTo>
                    <a:pt x="44" y="94"/>
                    <a:pt x="44" y="94"/>
                    <a:pt x="44" y="94"/>
                  </a:cubicBezTo>
                  <a:cubicBezTo>
                    <a:pt x="44" y="94"/>
                    <a:pt x="44" y="94"/>
                    <a:pt x="44" y="94"/>
                  </a:cubicBezTo>
                  <a:cubicBezTo>
                    <a:pt x="44" y="94"/>
                    <a:pt x="44" y="94"/>
                    <a:pt x="44" y="94"/>
                  </a:cubicBezTo>
                  <a:cubicBezTo>
                    <a:pt x="44" y="82"/>
                    <a:pt x="39" y="71"/>
                    <a:pt x="31" y="63"/>
                  </a:cubicBezTo>
                  <a:close/>
                  <a:moveTo>
                    <a:pt x="21" y="21"/>
                  </a:moveTo>
                  <a:cubicBezTo>
                    <a:pt x="24" y="22"/>
                    <a:pt x="27" y="24"/>
                    <a:pt x="31" y="25"/>
                  </a:cubicBezTo>
                  <a:cubicBezTo>
                    <a:pt x="31" y="6"/>
                    <a:pt x="31" y="6"/>
                    <a:pt x="31" y="6"/>
                  </a:cubicBezTo>
                  <a:cubicBezTo>
                    <a:pt x="27" y="5"/>
                    <a:pt x="24" y="4"/>
                    <a:pt x="21" y="3"/>
                  </a:cubicBezTo>
                  <a:cubicBezTo>
                    <a:pt x="21" y="21"/>
                    <a:pt x="21" y="21"/>
                    <a:pt x="21" y="21"/>
                  </a:cubicBezTo>
                  <a:close/>
                  <a:moveTo>
                    <a:pt x="31" y="41"/>
                  </a:moveTo>
                  <a:cubicBezTo>
                    <a:pt x="31" y="63"/>
                    <a:pt x="31" y="63"/>
                    <a:pt x="31" y="63"/>
                  </a:cubicBezTo>
                  <a:cubicBezTo>
                    <a:pt x="28" y="60"/>
                    <a:pt x="24" y="58"/>
                    <a:pt x="21" y="56"/>
                  </a:cubicBezTo>
                  <a:cubicBezTo>
                    <a:pt x="21" y="36"/>
                    <a:pt x="21" y="36"/>
                    <a:pt x="21" y="36"/>
                  </a:cubicBezTo>
                  <a:cubicBezTo>
                    <a:pt x="24" y="37"/>
                    <a:pt x="28" y="39"/>
                    <a:pt x="31" y="41"/>
                  </a:cubicBezTo>
                  <a:close/>
                  <a:moveTo>
                    <a:pt x="21" y="91"/>
                  </a:moveTo>
                  <a:cubicBezTo>
                    <a:pt x="21" y="73"/>
                    <a:pt x="21" y="73"/>
                    <a:pt x="21" y="73"/>
                  </a:cubicBezTo>
                  <a:cubicBezTo>
                    <a:pt x="23" y="75"/>
                    <a:pt x="25" y="78"/>
                    <a:pt x="25" y="82"/>
                  </a:cubicBezTo>
                  <a:cubicBezTo>
                    <a:pt x="25" y="85"/>
                    <a:pt x="23" y="88"/>
                    <a:pt x="21" y="90"/>
                  </a:cubicBezTo>
                  <a:cubicBezTo>
                    <a:pt x="21" y="91"/>
                    <a:pt x="21" y="91"/>
                    <a:pt x="21" y="91"/>
                  </a:cubicBezTo>
                  <a:close/>
                  <a:moveTo>
                    <a:pt x="21" y="73"/>
                  </a:moveTo>
                  <a:cubicBezTo>
                    <a:pt x="21" y="73"/>
                    <a:pt x="21" y="73"/>
                    <a:pt x="21" y="73"/>
                  </a:cubicBezTo>
                  <a:cubicBezTo>
                    <a:pt x="21" y="73"/>
                    <a:pt x="21" y="73"/>
                    <a:pt x="21" y="73"/>
                  </a:cubicBezTo>
                  <a:close/>
                  <a:moveTo>
                    <a:pt x="3" y="18"/>
                  </a:moveTo>
                  <a:cubicBezTo>
                    <a:pt x="9" y="19"/>
                    <a:pt x="15" y="20"/>
                    <a:pt x="21" y="21"/>
                  </a:cubicBezTo>
                  <a:cubicBezTo>
                    <a:pt x="21" y="3"/>
                    <a:pt x="21" y="3"/>
                    <a:pt x="21" y="3"/>
                  </a:cubicBezTo>
                  <a:cubicBezTo>
                    <a:pt x="15" y="2"/>
                    <a:pt x="9" y="1"/>
                    <a:pt x="3" y="1"/>
                  </a:cubicBezTo>
                  <a:cubicBezTo>
                    <a:pt x="3" y="18"/>
                    <a:pt x="3" y="18"/>
                    <a:pt x="3" y="18"/>
                  </a:cubicBezTo>
                  <a:close/>
                  <a:moveTo>
                    <a:pt x="21" y="36"/>
                  </a:moveTo>
                  <a:cubicBezTo>
                    <a:pt x="21" y="56"/>
                    <a:pt x="21" y="56"/>
                    <a:pt x="21" y="56"/>
                  </a:cubicBezTo>
                  <a:cubicBezTo>
                    <a:pt x="16" y="53"/>
                    <a:pt x="10" y="51"/>
                    <a:pt x="3" y="50"/>
                  </a:cubicBezTo>
                  <a:cubicBezTo>
                    <a:pt x="3" y="32"/>
                    <a:pt x="3" y="32"/>
                    <a:pt x="3" y="32"/>
                  </a:cubicBezTo>
                  <a:cubicBezTo>
                    <a:pt x="9" y="33"/>
                    <a:pt x="15" y="34"/>
                    <a:pt x="21" y="36"/>
                  </a:cubicBezTo>
                  <a:close/>
                  <a:moveTo>
                    <a:pt x="21" y="73"/>
                  </a:moveTo>
                  <a:cubicBezTo>
                    <a:pt x="21" y="73"/>
                    <a:pt x="21" y="73"/>
                    <a:pt x="21" y="73"/>
                  </a:cubicBezTo>
                  <a:cubicBezTo>
                    <a:pt x="21" y="73"/>
                    <a:pt x="21" y="73"/>
                    <a:pt x="21" y="73"/>
                  </a:cubicBezTo>
                  <a:cubicBezTo>
                    <a:pt x="21" y="73"/>
                    <a:pt x="21" y="73"/>
                    <a:pt x="21" y="73"/>
                  </a:cubicBezTo>
                  <a:cubicBezTo>
                    <a:pt x="21" y="73"/>
                    <a:pt x="21" y="73"/>
                    <a:pt x="21" y="73"/>
                  </a:cubicBezTo>
                  <a:close/>
                  <a:moveTo>
                    <a:pt x="21" y="73"/>
                  </a:moveTo>
                  <a:cubicBezTo>
                    <a:pt x="21" y="73"/>
                    <a:pt x="21" y="73"/>
                    <a:pt x="21" y="73"/>
                  </a:cubicBezTo>
                  <a:cubicBezTo>
                    <a:pt x="19" y="71"/>
                    <a:pt x="16" y="69"/>
                    <a:pt x="12" y="69"/>
                  </a:cubicBezTo>
                  <a:cubicBezTo>
                    <a:pt x="9" y="69"/>
                    <a:pt x="6" y="71"/>
                    <a:pt x="3" y="73"/>
                  </a:cubicBezTo>
                  <a:cubicBezTo>
                    <a:pt x="3" y="73"/>
                    <a:pt x="3" y="73"/>
                    <a:pt x="3" y="73"/>
                  </a:cubicBezTo>
                  <a:cubicBezTo>
                    <a:pt x="3" y="73"/>
                    <a:pt x="3" y="73"/>
                    <a:pt x="3" y="73"/>
                  </a:cubicBezTo>
                  <a:cubicBezTo>
                    <a:pt x="3" y="90"/>
                    <a:pt x="3" y="90"/>
                    <a:pt x="3" y="90"/>
                  </a:cubicBezTo>
                  <a:cubicBezTo>
                    <a:pt x="3" y="90"/>
                    <a:pt x="3" y="90"/>
                    <a:pt x="3" y="90"/>
                  </a:cubicBezTo>
                  <a:cubicBezTo>
                    <a:pt x="6" y="93"/>
                    <a:pt x="9" y="94"/>
                    <a:pt x="12" y="94"/>
                  </a:cubicBezTo>
                  <a:cubicBezTo>
                    <a:pt x="16" y="94"/>
                    <a:pt x="19" y="93"/>
                    <a:pt x="21" y="91"/>
                  </a:cubicBezTo>
                  <a:cubicBezTo>
                    <a:pt x="21" y="91"/>
                    <a:pt x="21" y="91"/>
                    <a:pt x="21" y="91"/>
                  </a:cubicBezTo>
                  <a:cubicBezTo>
                    <a:pt x="21" y="73"/>
                    <a:pt x="21" y="73"/>
                    <a:pt x="21" y="73"/>
                  </a:cubicBezTo>
                  <a:close/>
                  <a:moveTo>
                    <a:pt x="3" y="91"/>
                  </a:moveTo>
                  <a:cubicBezTo>
                    <a:pt x="3" y="90"/>
                    <a:pt x="3" y="90"/>
                    <a:pt x="3" y="90"/>
                  </a:cubicBezTo>
                  <a:cubicBezTo>
                    <a:pt x="3" y="90"/>
                    <a:pt x="3" y="90"/>
                    <a:pt x="3" y="90"/>
                  </a:cubicBezTo>
                  <a:cubicBezTo>
                    <a:pt x="3" y="91"/>
                    <a:pt x="3" y="91"/>
                    <a:pt x="3" y="91"/>
                  </a:cubicBezTo>
                  <a:close/>
                  <a:moveTo>
                    <a:pt x="0" y="0"/>
                  </a:moveTo>
                  <a:cubicBezTo>
                    <a:pt x="0" y="18"/>
                    <a:pt x="0" y="18"/>
                    <a:pt x="0" y="18"/>
                  </a:cubicBezTo>
                  <a:cubicBezTo>
                    <a:pt x="1" y="18"/>
                    <a:pt x="2" y="18"/>
                    <a:pt x="3" y="18"/>
                  </a:cubicBezTo>
                  <a:cubicBezTo>
                    <a:pt x="3" y="1"/>
                    <a:pt x="3" y="1"/>
                    <a:pt x="3" y="1"/>
                  </a:cubicBezTo>
                  <a:cubicBezTo>
                    <a:pt x="2" y="0"/>
                    <a:pt x="1" y="0"/>
                    <a:pt x="0" y="0"/>
                  </a:cubicBezTo>
                  <a:cubicBezTo>
                    <a:pt x="0" y="0"/>
                    <a:pt x="0" y="0"/>
                    <a:pt x="0" y="0"/>
                  </a:cubicBezTo>
                  <a:close/>
                  <a:moveTo>
                    <a:pt x="3" y="32"/>
                  </a:moveTo>
                  <a:cubicBezTo>
                    <a:pt x="3" y="50"/>
                    <a:pt x="3" y="50"/>
                    <a:pt x="3" y="50"/>
                  </a:cubicBezTo>
                  <a:cubicBezTo>
                    <a:pt x="2" y="50"/>
                    <a:pt x="1" y="50"/>
                    <a:pt x="0" y="50"/>
                  </a:cubicBezTo>
                  <a:cubicBezTo>
                    <a:pt x="0" y="32"/>
                    <a:pt x="0" y="32"/>
                    <a:pt x="0" y="32"/>
                  </a:cubicBezTo>
                  <a:cubicBezTo>
                    <a:pt x="0" y="32"/>
                    <a:pt x="0" y="32"/>
                    <a:pt x="0" y="32"/>
                  </a:cubicBezTo>
                  <a:cubicBezTo>
                    <a:pt x="1" y="32"/>
                    <a:pt x="2" y="32"/>
                    <a:pt x="3" y="32"/>
                  </a:cubicBezTo>
                  <a:close/>
                  <a:moveTo>
                    <a:pt x="3" y="73"/>
                  </a:moveTo>
                  <a:cubicBezTo>
                    <a:pt x="3" y="90"/>
                    <a:pt x="3" y="90"/>
                    <a:pt x="3" y="90"/>
                  </a:cubicBezTo>
                  <a:cubicBezTo>
                    <a:pt x="1" y="88"/>
                    <a:pt x="0" y="85"/>
                    <a:pt x="0" y="82"/>
                  </a:cubicBezTo>
                  <a:cubicBezTo>
                    <a:pt x="0" y="78"/>
                    <a:pt x="1" y="75"/>
                    <a:pt x="3" y="73"/>
                  </a:cubicBezTo>
                  <a:close/>
                  <a:moveTo>
                    <a:pt x="3" y="90"/>
                  </a:moveTo>
                  <a:cubicBezTo>
                    <a:pt x="3" y="91"/>
                    <a:pt x="3" y="91"/>
                    <a:pt x="3" y="91"/>
                  </a:cubicBezTo>
                  <a:cubicBezTo>
                    <a:pt x="3" y="90"/>
                    <a:pt x="3" y="90"/>
                    <a:pt x="3" y="90"/>
                  </a:cubicBezTo>
                  <a:close/>
                </a:path>
              </a:pathLst>
            </a:custGeom>
            <a:solidFill>
              <a:srgbClr val="FEFEFE"/>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27" name="Freeform 308"/>
          <p:cNvSpPr/>
          <p:nvPr/>
        </p:nvSpPr>
        <p:spPr bwMode="auto">
          <a:xfrm>
            <a:off x="4210050" y="3001963"/>
            <a:ext cx="685800" cy="687388"/>
          </a:xfrm>
          <a:custGeom>
            <a:avLst/>
            <a:gdLst>
              <a:gd name="T0" fmla="*/ 56 w 183"/>
              <a:gd name="T1" fmla="*/ 19 h 183"/>
              <a:gd name="T2" fmla="*/ 163 w 183"/>
              <a:gd name="T3" fmla="*/ 57 h 183"/>
              <a:gd name="T4" fmla="*/ 126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6" y="0"/>
                  <a:pt x="144" y="17"/>
                  <a:pt x="163" y="57"/>
                </a:cubicBezTo>
                <a:cubicBezTo>
                  <a:pt x="183" y="97"/>
                  <a:pt x="166" y="145"/>
                  <a:pt x="126" y="164"/>
                </a:cubicBezTo>
                <a:cubicBezTo>
                  <a:pt x="86" y="183"/>
                  <a:pt x="38" y="166"/>
                  <a:pt x="19" y="127"/>
                </a:cubicBezTo>
                <a:cubicBezTo>
                  <a:pt x="0" y="87"/>
                  <a:pt x="16" y="39"/>
                  <a:pt x="56" y="19"/>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96" name="Freeform 309"/>
          <p:cNvSpPr/>
          <p:nvPr/>
        </p:nvSpPr>
        <p:spPr bwMode="auto">
          <a:xfrm>
            <a:off x="5980113" y="815975"/>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0" y="6"/>
                  <a:pt x="57" y="20"/>
                </a:cubicBezTo>
                <a:cubicBezTo>
                  <a:pt x="64" y="34"/>
                  <a:pt x="58" y="51"/>
                  <a:pt x="44" y="58"/>
                </a:cubicBezTo>
                <a:cubicBezTo>
                  <a:pt x="30" y="65"/>
                  <a:pt x="13" y="59"/>
                  <a:pt x="6" y="45"/>
                </a:cubicBezTo>
                <a:cubicBezTo>
                  <a:pt x="0" y="31"/>
                  <a:pt x="5" y="14"/>
                  <a:pt x="20" y="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97" name="Freeform 310"/>
          <p:cNvSpPr/>
          <p:nvPr/>
        </p:nvSpPr>
        <p:spPr bwMode="auto">
          <a:xfrm>
            <a:off x="7577138" y="1066800"/>
            <a:ext cx="239713" cy="241300"/>
          </a:xfrm>
          <a:custGeom>
            <a:avLst/>
            <a:gdLst>
              <a:gd name="T0" fmla="*/ 20 w 64"/>
              <a:gd name="T1" fmla="*/ 6 h 64"/>
              <a:gd name="T2" fmla="*/ 58 w 64"/>
              <a:gd name="T3" fmla="*/ 20 h 64"/>
              <a:gd name="T4" fmla="*/ 44 w 64"/>
              <a:gd name="T5" fmla="*/ 57 h 64"/>
              <a:gd name="T6" fmla="*/ 7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6"/>
                  <a:pt x="58" y="20"/>
                </a:cubicBezTo>
                <a:cubicBezTo>
                  <a:pt x="64" y="34"/>
                  <a:pt x="59" y="51"/>
                  <a:pt x="44" y="57"/>
                </a:cubicBezTo>
                <a:cubicBezTo>
                  <a:pt x="30" y="64"/>
                  <a:pt x="14" y="58"/>
                  <a:pt x="7" y="44"/>
                </a:cubicBezTo>
                <a:cubicBezTo>
                  <a:pt x="0" y="30"/>
                  <a:pt x="6" y="13"/>
                  <a:pt x="20" y="6"/>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99" name="Freeform 311"/>
          <p:cNvSpPr/>
          <p:nvPr/>
        </p:nvSpPr>
        <p:spPr bwMode="auto">
          <a:xfrm>
            <a:off x="8972550" y="1870075"/>
            <a:ext cx="242888" cy="244475"/>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00" name="Freeform 312"/>
          <p:cNvSpPr/>
          <p:nvPr/>
        </p:nvSpPr>
        <p:spPr bwMode="auto">
          <a:xfrm>
            <a:off x="9644063" y="3302000"/>
            <a:ext cx="239713" cy="244475"/>
          </a:xfrm>
          <a:custGeom>
            <a:avLst/>
            <a:gdLst>
              <a:gd name="T0" fmla="*/ 19 w 64"/>
              <a:gd name="T1" fmla="*/ 7 h 65"/>
              <a:gd name="T2" fmla="*/ 57 w 64"/>
              <a:gd name="T3" fmla="*/ 20 h 65"/>
              <a:gd name="T4" fmla="*/ 44 w 64"/>
              <a:gd name="T5" fmla="*/ 58 h 65"/>
              <a:gd name="T6" fmla="*/ 6 w 64"/>
              <a:gd name="T7" fmla="*/ 45 h 65"/>
              <a:gd name="T8" fmla="*/ 19 w 64"/>
              <a:gd name="T9" fmla="*/ 7 h 65"/>
            </a:gdLst>
            <a:ahLst/>
            <a:cxnLst>
              <a:cxn ang="0">
                <a:pos x="T0" y="T1"/>
              </a:cxn>
              <a:cxn ang="0">
                <a:pos x="T2" y="T3"/>
              </a:cxn>
              <a:cxn ang="0">
                <a:pos x="T4" y="T5"/>
              </a:cxn>
              <a:cxn ang="0">
                <a:pos x="T6" y="T7"/>
              </a:cxn>
              <a:cxn ang="0">
                <a:pos x="T8" y="T9"/>
              </a:cxn>
            </a:cxnLst>
            <a:rect l="0" t="0" r="r" b="b"/>
            <a:pathLst>
              <a:path w="64" h="65">
                <a:moveTo>
                  <a:pt x="19" y="7"/>
                </a:moveTo>
                <a:cubicBezTo>
                  <a:pt x="34" y="0"/>
                  <a:pt x="50" y="6"/>
                  <a:pt x="57" y="20"/>
                </a:cubicBezTo>
                <a:cubicBezTo>
                  <a:pt x="64" y="34"/>
                  <a:pt x="58" y="51"/>
                  <a:pt x="44" y="58"/>
                </a:cubicBezTo>
                <a:cubicBezTo>
                  <a:pt x="30" y="65"/>
                  <a:pt x="13" y="59"/>
                  <a:pt x="6" y="45"/>
                </a:cubicBezTo>
                <a:cubicBezTo>
                  <a:pt x="0" y="31"/>
                  <a:pt x="5" y="14"/>
                  <a:pt x="19" y="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02" name="Freeform 313"/>
          <p:cNvSpPr/>
          <p:nvPr/>
        </p:nvSpPr>
        <p:spPr bwMode="auto">
          <a:xfrm>
            <a:off x="5980113" y="5789613"/>
            <a:ext cx="239713" cy="242888"/>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0" y="6"/>
                  <a:pt x="57" y="20"/>
                </a:cubicBezTo>
                <a:cubicBezTo>
                  <a:pt x="64" y="34"/>
                  <a:pt x="58" y="51"/>
                  <a:pt x="44" y="58"/>
                </a:cubicBezTo>
                <a:cubicBezTo>
                  <a:pt x="30" y="65"/>
                  <a:pt x="13" y="59"/>
                  <a:pt x="6" y="45"/>
                </a:cubicBezTo>
                <a:cubicBezTo>
                  <a:pt x="0" y="31"/>
                  <a:pt x="5" y="14"/>
                  <a:pt x="20" y="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03" name="Freeform 314"/>
          <p:cNvSpPr/>
          <p:nvPr/>
        </p:nvSpPr>
        <p:spPr bwMode="auto">
          <a:xfrm>
            <a:off x="2316163" y="3302000"/>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1" y="6"/>
                  <a:pt x="57" y="20"/>
                </a:cubicBezTo>
                <a:cubicBezTo>
                  <a:pt x="64" y="34"/>
                  <a:pt x="58" y="51"/>
                  <a:pt x="44" y="58"/>
                </a:cubicBezTo>
                <a:cubicBezTo>
                  <a:pt x="30" y="65"/>
                  <a:pt x="13" y="59"/>
                  <a:pt x="6" y="45"/>
                </a:cubicBezTo>
                <a:cubicBezTo>
                  <a:pt x="0" y="31"/>
                  <a:pt x="6" y="14"/>
                  <a:pt x="20" y="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05" name="Freeform 315"/>
          <p:cNvSpPr/>
          <p:nvPr/>
        </p:nvSpPr>
        <p:spPr bwMode="auto">
          <a:xfrm>
            <a:off x="4378325" y="1066800"/>
            <a:ext cx="244475" cy="241300"/>
          </a:xfrm>
          <a:custGeom>
            <a:avLst/>
            <a:gdLst>
              <a:gd name="T0" fmla="*/ 45 w 65"/>
              <a:gd name="T1" fmla="*/ 6 h 64"/>
              <a:gd name="T2" fmla="*/ 7 w 65"/>
              <a:gd name="T3" fmla="*/ 20 h 64"/>
              <a:gd name="T4" fmla="*/ 20 w 65"/>
              <a:gd name="T5" fmla="*/ 57 h 64"/>
              <a:gd name="T6" fmla="*/ 58 w 65"/>
              <a:gd name="T7" fmla="*/ 44 h 64"/>
              <a:gd name="T8" fmla="*/ 45 w 65"/>
              <a:gd name="T9" fmla="*/ 6 h 64"/>
            </a:gdLst>
            <a:ahLst/>
            <a:cxnLst>
              <a:cxn ang="0">
                <a:pos x="T0" y="T1"/>
              </a:cxn>
              <a:cxn ang="0">
                <a:pos x="T2" y="T3"/>
              </a:cxn>
              <a:cxn ang="0">
                <a:pos x="T4" y="T5"/>
              </a:cxn>
              <a:cxn ang="0">
                <a:pos x="T6" y="T7"/>
              </a:cxn>
              <a:cxn ang="0">
                <a:pos x="T8" y="T9"/>
              </a:cxn>
            </a:cxnLst>
            <a:rect l="0" t="0" r="r" b="b"/>
            <a:pathLst>
              <a:path w="65" h="64">
                <a:moveTo>
                  <a:pt x="45" y="6"/>
                </a:moveTo>
                <a:cubicBezTo>
                  <a:pt x="31" y="0"/>
                  <a:pt x="14" y="6"/>
                  <a:pt x="7" y="20"/>
                </a:cubicBezTo>
                <a:cubicBezTo>
                  <a:pt x="0" y="34"/>
                  <a:pt x="6" y="51"/>
                  <a:pt x="20" y="57"/>
                </a:cubicBezTo>
                <a:cubicBezTo>
                  <a:pt x="34" y="64"/>
                  <a:pt x="51" y="58"/>
                  <a:pt x="58" y="44"/>
                </a:cubicBezTo>
                <a:cubicBezTo>
                  <a:pt x="65" y="30"/>
                  <a:pt x="59" y="13"/>
                  <a:pt x="45" y="6"/>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06" name="Freeform 316"/>
          <p:cNvSpPr/>
          <p:nvPr/>
        </p:nvSpPr>
        <p:spPr bwMode="auto">
          <a:xfrm>
            <a:off x="2982913" y="1870075"/>
            <a:ext cx="244475" cy="244475"/>
          </a:xfrm>
          <a:custGeom>
            <a:avLst/>
            <a:gdLst>
              <a:gd name="T0" fmla="*/ 45 w 65"/>
              <a:gd name="T1" fmla="*/ 7 h 65"/>
              <a:gd name="T2" fmla="*/ 7 w 65"/>
              <a:gd name="T3" fmla="*/ 20 h 65"/>
              <a:gd name="T4" fmla="*/ 20 w 65"/>
              <a:gd name="T5" fmla="*/ 58 h 65"/>
              <a:gd name="T6" fmla="*/ 58 w 65"/>
              <a:gd name="T7" fmla="*/ 45 h 65"/>
              <a:gd name="T8" fmla="*/ 45 w 65"/>
              <a:gd name="T9" fmla="*/ 7 h 65"/>
            </a:gdLst>
            <a:ahLst/>
            <a:cxnLst>
              <a:cxn ang="0">
                <a:pos x="T0" y="T1"/>
              </a:cxn>
              <a:cxn ang="0">
                <a:pos x="T2" y="T3"/>
              </a:cxn>
              <a:cxn ang="0">
                <a:pos x="T4" y="T5"/>
              </a:cxn>
              <a:cxn ang="0">
                <a:pos x="T6" y="T7"/>
              </a:cxn>
              <a:cxn ang="0">
                <a:pos x="T8" y="T9"/>
              </a:cxn>
            </a:cxnLst>
            <a:rect l="0" t="0" r="r" b="b"/>
            <a:pathLst>
              <a:path w="65" h="65">
                <a:moveTo>
                  <a:pt x="45" y="7"/>
                </a:moveTo>
                <a:cubicBezTo>
                  <a:pt x="31" y="0"/>
                  <a:pt x="14" y="6"/>
                  <a:pt x="7" y="20"/>
                </a:cubicBezTo>
                <a:cubicBezTo>
                  <a:pt x="0" y="34"/>
                  <a:pt x="6" y="51"/>
                  <a:pt x="20" y="58"/>
                </a:cubicBezTo>
                <a:cubicBezTo>
                  <a:pt x="34" y="65"/>
                  <a:pt x="51" y="59"/>
                  <a:pt x="58" y="45"/>
                </a:cubicBezTo>
                <a:cubicBezTo>
                  <a:pt x="65" y="31"/>
                  <a:pt x="59" y="14"/>
                  <a:pt x="45" y="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07" name="Freeform 317"/>
          <p:cNvSpPr/>
          <p:nvPr/>
        </p:nvSpPr>
        <p:spPr bwMode="auto">
          <a:xfrm>
            <a:off x="7577138" y="5541963"/>
            <a:ext cx="239713" cy="239713"/>
          </a:xfrm>
          <a:custGeom>
            <a:avLst/>
            <a:gdLst>
              <a:gd name="T0" fmla="*/ 20 w 64"/>
              <a:gd name="T1" fmla="*/ 57 h 64"/>
              <a:gd name="T2" fmla="*/ 58 w 64"/>
              <a:gd name="T3" fmla="*/ 44 h 64"/>
              <a:gd name="T4" fmla="*/ 44 w 64"/>
              <a:gd name="T5" fmla="*/ 7 h 64"/>
              <a:gd name="T6" fmla="*/ 7 w 64"/>
              <a:gd name="T7" fmla="*/ 20 h 64"/>
              <a:gd name="T8" fmla="*/ 20 w 64"/>
              <a:gd name="T9" fmla="*/ 57 h 64"/>
            </a:gdLst>
            <a:ahLst/>
            <a:cxnLst>
              <a:cxn ang="0">
                <a:pos x="T0" y="T1"/>
              </a:cxn>
              <a:cxn ang="0">
                <a:pos x="T2" y="T3"/>
              </a:cxn>
              <a:cxn ang="0">
                <a:pos x="T4" y="T5"/>
              </a:cxn>
              <a:cxn ang="0">
                <a:pos x="T6" y="T7"/>
              </a:cxn>
              <a:cxn ang="0">
                <a:pos x="T8" y="T9"/>
              </a:cxn>
            </a:cxnLst>
            <a:rect l="0" t="0" r="r" b="b"/>
            <a:pathLst>
              <a:path w="64" h="64">
                <a:moveTo>
                  <a:pt x="20" y="57"/>
                </a:moveTo>
                <a:cubicBezTo>
                  <a:pt x="34" y="64"/>
                  <a:pt x="51" y="58"/>
                  <a:pt x="58" y="44"/>
                </a:cubicBezTo>
                <a:cubicBezTo>
                  <a:pt x="64" y="30"/>
                  <a:pt x="59" y="13"/>
                  <a:pt x="44" y="7"/>
                </a:cubicBezTo>
                <a:cubicBezTo>
                  <a:pt x="30" y="0"/>
                  <a:pt x="14" y="6"/>
                  <a:pt x="7" y="20"/>
                </a:cubicBezTo>
                <a:cubicBezTo>
                  <a:pt x="0" y="34"/>
                  <a:pt x="6" y="51"/>
                  <a:pt x="20" y="5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08" name="Freeform 318"/>
          <p:cNvSpPr/>
          <p:nvPr/>
        </p:nvSpPr>
        <p:spPr bwMode="auto">
          <a:xfrm>
            <a:off x="8972550" y="4735513"/>
            <a:ext cx="242888" cy="239713"/>
          </a:xfrm>
          <a:custGeom>
            <a:avLst/>
            <a:gdLst>
              <a:gd name="T0" fmla="*/ 20 w 65"/>
              <a:gd name="T1" fmla="*/ 58 h 64"/>
              <a:gd name="T2" fmla="*/ 58 w 65"/>
              <a:gd name="T3" fmla="*/ 44 h 64"/>
              <a:gd name="T4" fmla="*/ 45 w 65"/>
              <a:gd name="T5" fmla="*/ 7 h 64"/>
              <a:gd name="T6" fmla="*/ 7 w 65"/>
              <a:gd name="T7" fmla="*/ 20 h 64"/>
              <a:gd name="T8" fmla="*/ 20 w 65"/>
              <a:gd name="T9" fmla="*/ 58 h 64"/>
            </a:gdLst>
            <a:ahLst/>
            <a:cxnLst>
              <a:cxn ang="0">
                <a:pos x="T0" y="T1"/>
              </a:cxn>
              <a:cxn ang="0">
                <a:pos x="T2" y="T3"/>
              </a:cxn>
              <a:cxn ang="0">
                <a:pos x="T4" y="T5"/>
              </a:cxn>
              <a:cxn ang="0">
                <a:pos x="T6" y="T7"/>
              </a:cxn>
              <a:cxn ang="0">
                <a:pos x="T8" y="T9"/>
              </a:cxn>
            </a:cxnLst>
            <a:rect l="0" t="0" r="r" b="b"/>
            <a:pathLst>
              <a:path w="65" h="64">
                <a:moveTo>
                  <a:pt x="20" y="58"/>
                </a:moveTo>
                <a:cubicBezTo>
                  <a:pt x="34" y="64"/>
                  <a:pt x="51" y="59"/>
                  <a:pt x="58" y="44"/>
                </a:cubicBezTo>
                <a:cubicBezTo>
                  <a:pt x="65" y="30"/>
                  <a:pt x="59" y="14"/>
                  <a:pt x="45" y="7"/>
                </a:cubicBezTo>
                <a:cubicBezTo>
                  <a:pt x="31" y="0"/>
                  <a:pt x="14" y="6"/>
                  <a:pt x="7" y="20"/>
                </a:cubicBezTo>
                <a:cubicBezTo>
                  <a:pt x="0" y="34"/>
                  <a:pt x="6" y="51"/>
                  <a:pt x="20" y="58"/>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09" name="Freeform 319"/>
          <p:cNvSpPr/>
          <p:nvPr/>
        </p:nvSpPr>
        <p:spPr bwMode="auto">
          <a:xfrm>
            <a:off x="4378325" y="5541963"/>
            <a:ext cx="244475" cy="239713"/>
          </a:xfrm>
          <a:custGeom>
            <a:avLst/>
            <a:gdLst>
              <a:gd name="T0" fmla="*/ 45 w 65"/>
              <a:gd name="T1" fmla="*/ 57 h 64"/>
              <a:gd name="T2" fmla="*/ 7 w 65"/>
              <a:gd name="T3" fmla="*/ 44 h 64"/>
              <a:gd name="T4" fmla="*/ 20 w 65"/>
              <a:gd name="T5" fmla="*/ 7 h 64"/>
              <a:gd name="T6" fmla="*/ 58 w 65"/>
              <a:gd name="T7" fmla="*/ 20 h 64"/>
              <a:gd name="T8" fmla="*/ 45 w 65"/>
              <a:gd name="T9" fmla="*/ 57 h 64"/>
            </a:gdLst>
            <a:ahLst/>
            <a:cxnLst>
              <a:cxn ang="0">
                <a:pos x="T0" y="T1"/>
              </a:cxn>
              <a:cxn ang="0">
                <a:pos x="T2" y="T3"/>
              </a:cxn>
              <a:cxn ang="0">
                <a:pos x="T4" y="T5"/>
              </a:cxn>
              <a:cxn ang="0">
                <a:pos x="T6" y="T7"/>
              </a:cxn>
              <a:cxn ang="0">
                <a:pos x="T8" y="T9"/>
              </a:cxn>
            </a:cxnLst>
            <a:rect l="0" t="0" r="r" b="b"/>
            <a:pathLst>
              <a:path w="65" h="64">
                <a:moveTo>
                  <a:pt x="45" y="57"/>
                </a:moveTo>
                <a:cubicBezTo>
                  <a:pt x="31" y="64"/>
                  <a:pt x="14" y="58"/>
                  <a:pt x="7" y="44"/>
                </a:cubicBezTo>
                <a:cubicBezTo>
                  <a:pt x="0" y="30"/>
                  <a:pt x="6" y="13"/>
                  <a:pt x="20" y="7"/>
                </a:cubicBezTo>
                <a:cubicBezTo>
                  <a:pt x="34" y="0"/>
                  <a:pt x="51" y="6"/>
                  <a:pt x="58" y="20"/>
                </a:cubicBezTo>
                <a:cubicBezTo>
                  <a:pt x="65" y="34"/>
                  <a:pt x="59" y="51"/>
                  <a:pt x="45" y="5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10" name="Freeform 320"/>
          <p:cNvSpPr/>
          <p:nvPr/>
        </p:nvSpPr>
        <p:spPr bwMode="auto">
          <a:xfrm>
            <a:off x="2982913" y="4735513"/>
            <a:ext cx="244475" cy="239713"/>
          </a:xfrm>
          <a:custGeom>
            <a:avLst/>
            <a:gdLst>
              <a:gd name="T0" fmla="*/ 45 w 65"/>
              <a:gd name="T1" fmla="*/ 58 h 64"/>
              <a:gd name="T2" fmla="*/ 7 w 65"/>
              <a:gd name="T3" fmla="*/ 44 h 64"/>
              <a:gd name="T4" fmla="*/ 20 w 65"/>
              <a:gd name="T5" fmla="*/ 7 h 64"/>
              <a:gd name="T6" fmla="*/ 58 w 65"/>
              <a:gd name="T7" fmla="*/ 20 h 64"/>
              <a:gd name="T8" fmla="*/ 45 w 65"/>
              <a:gd name="T9" fmla="*/ 58 h 64"/>
            </a:gdLst>
            <a:ahLst/>
            <a:cxnLst>
              <a:cxn ang="0">
                <a:pos x="T0" y="T1"/>
              </a:cxn>
              <a:cxn ang="0">
                <a:pos x="T2" y="T3"/>
              </a:cxn>
              <a:cxn ang="0">
                <a:pos x="T4" y="T5"/>
              </a:cxn>
              <a:cxn ang="0">
                <a:pos x="T6" y="T7"/>
              </a:cxn>
              <a:cxn ang="0">
                <a:pos x="T8" y="T9"/>
              </a:cxn>
            </a:cxnLst>
            <a:rect l="0" t="0" r="r" b="b"/>
            <a:pathLst>
              <a:path w="65" h="64">
                <a:moveTo>
                  <a:pt x="45" y="58"/>
                </a:moveTo>
                <a:cubicBezTo>
                  <a:pt x="31" y="64"/>
                  <a:pt x="14" y="59"/>
                  <a:pt x="7" y="44"/>
                </a:cubicBezTo>
                <a:cubicBezTo>
                  <a:pt x="0" y="30"/>
                  <a:pt x="6" y="14"/>
                  <a:pt x="20" y="7"/>
                </a:cubicBezTo>
                <a:cubicBezTo>
                  <a:pt x="34" y="0"/>
                  <a:pt x="51" y="6"/>
                  <a:pt x="58" y="20"/>
                </a:cubicBezTo>
                <a:cubicBezTo>
                  <a:pt x="65" y="34"/>
                  <a:pt x="59" y="51"/>
                  <a:pt x="45" y="58"/>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11" name="Freeform 321"/>
          <p:cNvSpPr/>
          <p:nvPr/>
        </p:nvSpPr>
        <p:spPr bwMode="auto">
          <a:xfrm>
            <a:off x="7262813" y="2747963"/>
            <a:ext cx="239713" cy="239713"/>
          </a:xfrm>
          <a:custGeom>
            <a:avLst/>
            <a:gdLst>
              <a:gd name="T0" fmla="*/ 20 w 64"/>
              <a:gd name="T1" fmla="*/ 7 h 64"/>
              <a:gd name="T2" fmla="*/ 57 w 64"/>
              <a:gd name="T3" fmla="*/ 20 h 64"/>
              <a:gd name="T4" fmla="*/ 44 w 64"/>
              <a:gd name="T5" fmla="*/ 58 h 64"/>
              <a:gd name="T6" fmla="*/ 7 w 64"/>
              <a:gd name="T7" fmla="*/ 44 h 64"/>
              <a:gd name="T8" fmla="*/ 20 w 64"/>
              <a:gd name="T9" fmla="*/ 7 h 64"/>
            </a:gdLst>
            <a:ahLst/>
            <a:cxnLst>
              <a:cxn ang="0">
                <a:pos x="T0" y="T1"/>
              </a:cxn>
              <a:cxn ang="0">
                <a:pos x="T2" y="T3"/>
              </a:cxn>
              <a:cxn ang="0">
                <a:pos x="T4" y="T5"/>
              </a:cxn>
              <a:cxn ang="0">
                <a:pos x="T6" y="T7"/>
              </a:cxn>
              <a:cxn ang="0">
                <a:pos x="T8" y="T9"/>
              </a:cxn>
            </a:cxnLst>
            <a:rect l="0" t="0" r="r" b="b"/>
            <a:pathLst>
              <a:path w="64" h="64">
                <a:moveTo>
                  <a:pt x="20" y="7"/>
                </a:moveTo>
                <a:cubicBezTo>
                  <a:pt x="34" y="0"/>
                  <a:pt x="51" y="6"/>
                  <a:pt x="57" y="20"/>
                </a:cubicBezTo>
                <a:cubicBezTo>
                  <a:pt x="64" y="34"/>
                  <a:pt x="58" y="51"/>
                  <a:pt x="44" y="58"/>
                </a:cubicBezTo>
                <a:cubicBezTo>
                  <a:pt x="30" y="64"/>
                  <a:pt x="13" y="59"/>
                  <a:pt x="7" y="44"/>
                </a:cubicBezTo>
                <a:cubicBezTo>
                  <a:pt x="0" y="30"/>
                  <a:pt x="6" y="13"/>
                  <a:pt x="20" y="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12" name="Freeform 322"/>
          <p:cNvSpPr/>
          <p:nvPr/>
        </p:nvSpPr>
        <p:spPr bwMode="auto">
          <a:xfrm>
            <a:off x="6054725" y="4570413"/>
            <a:ext cx="242888" cy="239713"/>
          </a:xfrm>
          <a:custGeom>
            <a:avLst/>
            <a:gdLst>
              <a:gd name="T0" fmla="*/ 20 w 65"/>
              <a:gd name="T1" fmla="*/ 7 h 64"/>
              <a:gd name="T2" fmla="*/ 58 w 65"/>
              <a:gd name="T3" fmla="*/ 20 h 64"/>
              <a:gd name="T4" fmla="*/ 45 w 65"/>
              <a:gd name="T5" fmla="*/ 57 h 64"/>
              <a:gd name="T6" fmla="*/ 7 w 65"/>
              <a:gd name="T7" fmla="*/ 44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7"/>
                </a:cubicBezTo>
                <a:cubicBezTo>
                  <a:pt x="31" y="64"/>
                  <a:pt x="14" y="58"/>
                  <a:pt x="7" y="44"/>
                </a:cubicBezTo>
                <a:cubicBezTo>
                  <a:pt x="0" y="30"/>
                  <a:pt x="6" y="13"/>
                  <a:pt x="20" y="7"/>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sp>
        <p:nvSpPr>
          <p:cNvPr id="113" name="Freeform 323"/>
          <p:cNvSpPr/>
          <p:nvPr/>
        </p:nvSpPr>
        <p:spPr bwMode="auto">
          <a:xfrm>
            <a:off x="3387725" y="3246438"/>
            <a:ext cx="244475" cy="244475"/>
          </a:xfrm>
          <a:custGeom>
            <a:avLst/>
            <a:gdLst>
              <a:gd name="T0" fmla="*/ 20 w 65"/>
              <a:gd name="T1" fmla="*/ 58 h 65"/>
              <a:gd name="T2" fmla="*/ 58 w 65"/>
              <a:gd name="T3" fmla="*/ 45 h 65"/>
              <a:gd name="T4" fmla="*/ 45 w 65"/>
              <a:gd name="T5" fmla="*/ 7 h 65"/>
              <a:gd name="T6" fmla="*/ 7 w 65"/>
              <a:gd name="T7" fmla="*/ 20 h 65"/>
              <a:gd name="T8" fmla="*/ 20 w 65"/>
              <a:gd name="T9" fmla="*/ 58 h 65"/>
            </a:gdLst>
            <a:ahLst/>
            <a:cxnLst>
              <a:cxn ang="0">
                <a:pos x="T0" y="T1"/>
              </a:cxn>
              <a:cxn ang="0">
                <a:pos x="T2" y="T3"/>
              </a:cxn>
              <a:cxn ang="0">
                <a:pos x="T4" y="T5"/>
              </a:cxn>
              <a:cxn ang="0">
                <a:pos x="T6" y="T7"/>
              </a:cxn>
              <a:cxn ang="0">
                <a:pos x="T8" y="T9"/>
              </a:cxn>
            </a:cxnLst>
            <a:rect l="0" t="0" r="r" b="b"/>
            <a:pathLst>
              <a:path w="65" h="65">
                <a:moveTo>
                  <a:pt x="20" y="58"/>
                </a:moveTo>
                <a:cubicBezTo>
                  <a:pt x="34" y="65"/>
                  <a:pt x="51" y="59"/>
                  <a:pt x="58" y="45"/>
                </a:cubicBezTo>
                <a:cubicBezTo>
                  <a:pt x="65" y="31"/>
                  <a:pt x="59" y="14"/>
                  <a:pt x="45" y="7"/>
                </a:cubicBezTo>
                <a:cubicBezTo>
                  <a:pt x="31" y="0"/>
                  <a:pt x="14" y="6"/>
                  <a:pt x="7" y="20"/>
                </a:cubicBezTo>
                <a:cubicBezTo>
                  <a:pt x="0" y="34"/>
                  <a:pt x="6" y="51"/>
                  <a:pt x="20" y="58"/>
                </a:cubicBezTo>
                <a:close/>
              </a:path>
            </a:pathLst>
          </a:custGeom>
          <a:solidFill>
            <a:srgbClr val="53D2FF">
              <a:alpha val="60000"/>
            </a:srgbClr>
          </a:solidFill>
          <a:ln>
            <a:noFill/>
          </a:ln>
        </p:spPr>
        <p:txBody>
          <a:bodyPr vert="horz" wrap="square" lIns="91440" tIns="45720" rIns="91440" bIns="45720" numCol="1" anchor="t" anchorCtr="0" compatLnSpc="1"/>
          <a:lstStyle/>
          <a:p>
            <a:endParaRPr lang="zh-CN" altLang="en-US"/>
          </a:p>
        </p:txBody>
      </p:sp>
      <p:grpSp>
        <p:nvGrpSpPr>
          <p:cNvPr id="4657" name="组合 4656"/>
          <p:cNvGrpSpPr/>
          <p:nvPr/>
        </p:nvGrpSpPr>
        <p:grpSpPr>
          <a:xfrm>
            <a:off x="4152900" y="1397000"/>
            <a:ext cx="1192213" cy="1189038"/>
            <a:chOff x="4152900" y="1397000"/>
            <a:chExt cx="1192213" cy="1189038"/>
          </a:xfrm>
        </p:grpSpPr>
        <p:sp>
          <p:nvSpPr>
            <p:cNvPr id="4102" name="Oval 283"/>
            <p:cNvSpPr>
              <a:spLocks noChangeArrowheads="1"/>
            </p:cNvSpPr>
            <p:nvPr/>
          </p:nvSpPr>
          <p:spPr bwMode="auto">
            <a:xfrm>
              <a:off x="4152900" y="1397000"/>
              <a:ext cx="1192213" cy="1189038"/>
            </a:xfrm>
            <a:prstGeom prst="ellipse">
              <a:avLst/>
            </a:prstGeom>
            <a:solidFill>
              <a:srgbClr val="53D2FF">
                <a:alpha val="40000"/>
              </a:srgb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grpSp>
          <p:nvGrpSpPr>
            <p:cNvPr id="4638" name="组合 4637"/>
            <p:cNvGrpSpPr/>
            <p:nvPr/>
          </p:nvGrpSpPr>
          <p:grpSpPr>
            <a:xfrm>
              <a:off x="4338911" y="1656752"/>
              <a:ext cx="820192" cy="663186"/>
              <a:chOff x="10706100" y="2519363"/>
              <a:chExt cx="481013" cy="388937"/>
            </a:xfrm>
            <a:solidFill>
              <a:schemeClr val="bg1"/>
            </a:solidFill>
          </p:grpSpPr>
          <p:sp>
            <p:nvSpPr>
              <p:cNvPr id="4636" name="Freeform 552"/>
              <p:cNvSpPr>
                <a:spLocks noEditPoints="1"/>
              </p:cNvSpPr>
              <p:nvPr/>
            </p:nvSpPr>
            <p:spPr bwMode="auto">
              <a:xfrm>
                <a:off x="10706100" y="2519363"/>
                <a:ext cx="342900" cy="31115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7" name="Freeform 553"/>
              <p:cNvSpPr>
                <a:spLocks noEditPoints="1"/>
              </p:cNvSpPr>
              <p:nvPr/>
            </p:nvSpPr>
            <p:spPr bwMode="auto">
              <a:xfrm>
                <a:off x="10898188" y="2646363"/>
                <a:ext cx="288925" cy="261937"/>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61" name="组合 4660"/>
          <p:cNvGrpSpPr/>
          <p:nvPr/>
        </p:nvGrpSpPr>
        <p:grpSpPr>
          <a:xfrm>
            <a:off x="7896225" y="1873250"/>
            <a:ext cx="1035050" cy="1039813"/>
            <a:chOff x="7896225" y="1873250"/>
            <a:chExt cx="1035050" cy="1039813"/>
          </a:xfrm>
        </p:grpSpPr>
        <p:sp>
          <p:nvSpPr>
            <p:cNvPr id="26" name="Oval 224"/>
            <p:cNvSpPr>
              <a:spLocks noChangeArrowheads="1"/>
            </p:cNvSpPr>
            <p:nvPr/>
          </p:nvSpPr>
          <p:spPr bwMode="auto">
            <a:xfrm>
              <a:off x="7896225" y="1873250"/>
              <a:ext cx="1035050" cy="1039813"/>
            </a:xfrm>
            <a:prstGeom prst="ellipse">
              <a:avLst/>
            </a:pr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646" name="组合 4645"/>
            <p:cNvGrpSpPr/>
            <p:nvPr/>
          </p:nvGrpSpPr>
          <p:grpSpPr>
            <a:xfrm>
              <a:off x="8057559" y="2096620"/>
              <a:ext cx="749210" cy="575610"/>
              <a:chOff x="10775726" y="2119313"/>
              <a:chExt cx="520702" cy="400050"/>
            </a:xfrm>
            <a:solidFill>
              <a:schemeClr val="bg1"/>
            </a:solidFill>
          </p:grpSpPr>
          <p:sp>
            <p:nvSpPr>
              <p:cNvPr id="4641" name="Freeform 558"/>
              <p:cNvSpPr>
                <a:spLocks noEditPoints="1"/>
              </p:cNvSpPr>
              <p:nvPr/>
            </p:nvSpPr>
            <p:spPr bwMode="auto">
              <a:xfrm>
                <a:off x="10775726" y="2163763"/>
                <a:ext cx="449264" cy="355600"/>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2" name="Freeform 559"/>
              <p:cNvSpPr>
                <a:spLocks noEditPoints="1"/>
              </p:cNvSpPr>
              <p:nvPr/>
            </p:nvSpPr>
            <p:spPr bwMode="auto">
              <a:xfrm>
                <a:off x="10875739" y="2320926"/>
                <a:ext cx="177801" cy="157163"/>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3" name="Freeform 560"/>
              <p:cNvSpPr/>
              <p:nvPr/>
            </p:nvSpPr>
            <p:spPr bwMode="auto">
              <a:xfrm>
                <a:off x="11112277" y="2179638"/>
                <a:ext cx="93663" cy="100013"/>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5" name="Freeform 561"/>
              <p:cNvSpPr/>
              <p:nvPr/>
            </p:nvSpPr>
            <p:spPr bwMode="auto">
              <a:xfrm>
                <a:off x="11094815" y="2119313"/>
                <a:ext cx="201613" cy="18732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71" name="组合 4670"/>
          <p:cNvGrpSpPr/>
          <p:nvPr/>
        </p:nvGrpSpPr>
        <p:grpSpPr>
          <a:xfrm>
            <a:off x="6935788" y="4149725"/>
            <a:ext cx="1189038" cy="1189038"/>
            <a:chOff x="6935788" y="4149725"/>
            <a:chExt cx="1189038" cy="1189038"/>
          </a:xfrm>
        </p:grpSpPr>
        <p:sp>
          <p:nvSpPr>
            <p:cNvPr id="85" name="Oval 271"/>
            <p:cNvSpPr>
              <a:spLocks noChangeArrowheads="1"/>
            </p:cNvSpPr>
            <p:nvPr/>
          </p:nvSpPr>
          <p:spPr bwMode="auto">
            <a:xfrm>
              <a:off x="6935788" y="4149725"/>
              <a:ext cx="1189038" cy="1189038"/>
            </a:xfrm>
            <a:prstGeom prst="ellipse">
              <a:avLst/>
            </a:pr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3" name="Oval 571"/>
            <p:cNvSpPr>
              <a:spLocks noChangeArrowheads="1"/>
            </p:cNvSpPr>
            <p:nvPr/>
          </p:nvSpPr>
          <p:spPr bwMode="auto">
            <a:xfrm>
              <a:off x="7192221" y="4484688"/>
              <a:ext cx="676172" cy="519112"/>
            </a:xfrm>
            <a:custGeom>
              <a:avLst/>
              <a:gdLst/>
              <a:ahLst/>
              <a:cxnLst/>
              <a:rect l="l" t="t" r="r" b="b"/>
              <a:pathLst>
                <a:path w="510461" h="391892">
                  <a:moveTo>
                    <a:pt x="52638" y="109249"/>
                  </a:moveTo>
                  <a:cubicBezTo>
                    <a:pt x="93997" y="135584"/>
                    <a:pt x="93997" y="139346"/>
                    <a:pt x="124076" y="165682"/>
                  </a:cubicBezTo>
                  <a:cubicBezTo>
                    <a:pt x="142875" y="188255"/>
                    <a:pt x="139115" y="218352"/>
                    <a:pt x="127836" y="255974"/>
                  </a:cubicBezTo>
                  <a:cubicBezTo>
                    <a:pt x="116556" y="293595"/>
                    <a:pt x="120316" y="278547"/>
                    <a:pt x="71438" y="383887"/>
                  </a:cubicBezTo>
                  <a:cubicBezTo>
                    <a:pt x="71430" y="383882"/>
                    <a:pt x="70684" y="383411"/>
                    <a:pt x="0" y="338741"/>
                  </a:cubicBezTo>
                  <a:cubicBezTo>
                    <a:pt x="43" y="338704"/>
                    <a:pt x="78961" y="271013"/>
                    <a:pt x="93997" y="237163"/>
                  </a:cubicBezTo>
                  <a:cubicBezTo>
                    <a:pt x="112788" y="203318"/>
                    <a:pt x="75230" y="184509"/>
                    <a:pt x="75197" y="184492"/>
                  </a:cubicBezTo>
                  <a:cubicBezTo>
                    <a:pt x="75187" y="184486"/>
                    <a:pt x="74455" y="184015"/>
                    <a:pt x="22559" y="150633"/>
                  </a:cubicBezTo>
                  <a:cubicBezTo>
                    <a:pt x="22565" y="150625"/>
                    <a:pt x="22981" y="150052"/>
                    <a:pt x="52638" y="109249"/>
                  </a:cubicBezTo>
                  <a:close/>
                  <a:moveTo>
                    <a:pt x="89694" y="7649"/>
                  </a:moveTo>
                  <a:cubicBezTo>
                    <a:pt x="114682" y="7649"/>
                    <a:pt x="134938" y="26128"/>
                    <a:pt x="134938" y="48924"/>
                  </a:cubicBezTo>
                  <a:cubicBezTo>
                    <a:pt x="134938" y="71720"/>
                    <a:pt x="114682" y="90199"/>
                    <a:pt x="89694" y="90199"/>
                  </a:cubicBezTo>
                  <a:cubicBezTo>
                    <a:pt x="64706" y="90199"/>
                    <a:pt x="44450" y="71720"/>
                    <a:pt x="44450" y="48924"/>
                  </a:cubicBezTo>
                  <a:cubicBezTo>
                    <a:pt x="44450" y="26128"/>
                    <a:pt x="64706" y="7649"/>
                    <a:pt x="89694" y="7649"/>
                  </a:cubicBezTo>
                  <a:close/>
                  <a:moveTo>
                    <a:pt x="183929" y="0"/>
                  </a:moveTo>
                  <a:cubicBezTo>
                    <a:pt x="183929" y="0"/>
                    <a:pt x="183929" y="0"/>
                    <a:pt x="247649" y="18761"/>
                  </a:cubicBezTo>
                  <a:cubicBezTo>
                    <a:pt x="247649" y="18761"/>
                    <a:pt x="240153" y="30018"/>
                    <a:pt x="228908" y="52532"/>
                  </a:cubicBezTo>
                  <a:cubicBezTo>
                    <a:pt x="487474" y="-22496"/>
                    <a:pt x="502524" y="93750"/>
                    <a:pt x="502531" y="93807"/>
                  </a:cubicBezTo>
                  <a:cubicBezTo>
                    <a:pt x="502531" y="93807"/>
                    <a:pt x="517524" y="176357"/>
                    <a:pt x="506279" y="303935"/>
                  </a:cubicBezTo>
                  <a:cubicBezTo>
                    <a:pt x="491290" y="431480"/>
                    <a:pt x="326445" y="382757"/>
                    <a:pt x="326363" y="382732"/>
                  </a:cubicBezTo>
                  <a:cubicBezTo>
                    <a:pt x="326363" y="382732"/>
                    <a:pt x="326363" y="382732"/>
                    <a:pt x="333859" y="345210"/>
                  </a:cubicBezTo>
                  <a:cubicBezTo>
                    <a:pt x="333859" y="345210"/>
                    <a:pt x="333859" y="345210"/>
                    <a:pt x="375090" y="356467"/>
                  </a:cubicBezTo>
                  <a:cubicBezTo>
                    <a:pt x="446276" y="360217"/>
                    <a:pt x="438817" y="296485"/>
                    <a:pt x="438811" y="296430"/>
                  </a:cubicBezTo>
                  <a:cubicBezTo>
                    <a:pt x="438811" y="296430"/>
                    <a:pt x="438811" y="296430"/>
                    <a:pt x="438811" y="116321"/>
                  </a:cubicBezTo>
                  <a:cubicBezTo>
                    <a:pt x="438811" y="48779"/>
                    <a:pt x="375090" y="41275"/>
                    <a:pt x="258894" y="82550"/>
                  </a:cubicBezTo>
                  <a:cubicBezTo>
                    <a:pt x="258894" y="82550"/>
                    <a:pt x="258894" y="82550"/>
                    <a:pt x="285132" y="90055"/>
                  </a:cubicBezTo>
                  <a:cubicBezTo>
                    <a:pt x="281384" y="101311"/>
                    <a:pt x="273887" y="112568"/>
                    <a:pt x="262642" y="123825"/>
                  </a:cubicBezTo>
                  <a:cubicBezTo>
                    <a:pt x="262642" y="123825"/>
                    <a:pt x="262642" y="123825"/>
                    <a:pt x="416321" y="123825"/>
                  </a:cubicBezTo>
                  <a:cubicBezTo>
                    <a:pt x="416321" y="123825"/>
                    <a:pt x="416321" y="123825"/>
                    <a:pt x="416321" y="157596"/>
                  </a:cubicBezTo>
                  <a:cubicBezTo>
                    <a:pt x="416321" y="157596"/>
                    <a:pt x="416321" y="157596"/>
                    <a:pt x="330111" y="157596"/>
                  </a:cubicBezTo>
                  <a:cubicBezTo>
                    <a:pt x="330111" y="157596"/>
                    <a:pt x="330111" y="157596"/>
                    <a:pt x="330111" y="195118"/>
                  </a:cubicBezTo>
                  <a:cubicBezTo>
                    <a:pt x="330111" y="195118"/>
                    <a:pt x="330111" y="195118"/>
                    <a:pt x="416321" y="195118"/>
                  </a:cubicBezTo>
                  <a:cubicBezTo>
                    <a:pt x="416321" y="195118"/>
                    <a:pt x="416321" y="195118"/>
                    <a:pt x="416321" y="228889"/>
                  </a:cubicBezTo>
                  <a:cubicBezTo>
                    <a:pt x="416321" y="228889"/>
                    <a:pt x="416321" y="228889"/>
                    <a:pt x="330111" y="228889"/>
                  </a:cubicBezTo>
                  <a:cubicBezTo>
                    <a:pt x="330111" y="228889"/>
                    <a:pt x="330111" y="228889"/>
                    <a:pt x="330111" y="292678"/>
                  </a:cubicBezTo>
                  <a:cubicBezTo>
                    <a:pt x="341356" y="288925"/>
                    <a:pt x="356349" y="285173"/>
                    <a:pt x="367594" y="273916"/>
                  </a:cubicBezTo>
                  <a:cubicBezTo>
                    <a:pt x="367594" y="273916"/>
                    <a:pt x="367594" y="273916"/>
                    <a:pt x="356349" y="247650"/>
                  </a:cubicBezTo>
                  <a:cubicBezTo>
                    <a:pt x="356349" y="247650"/>
                    <a:pt x="356349" y="247650"/>
                    <a:pt x="397580" y="232641"/>
                  </a:cubicBezTo>
                  <a:cubicBezTo>
                    <a:pt x="397580" y="232641"/>
                    <a:pt x="397580" y="232641"/>
                    <a:pt x="435062" y="318944"/>
                  </a:cubicBezTo>
                  <a:cubicBezTo>
                    <a:pt x="435062" y="318944"/>
                    <a:pt x="435062" y="318944"/>
                    <a:pt x="382587" y="337705"/>
                  </a:cubicBezTo>
                  <a:cubicBezTo>
                    <a:pt x="382587" y="337705"/>
                    <a:pt x="382587" y="337705"/>
                    <a:pt x="375090" y="303935"/>
                  </a:cubicBezTo>
                  <a:cubicBezTo>
                    <a:pt x="352601" y="322696"/>
                    <a:pt x="303873" y="348962"/>
                    <a:pt x="221412" y="345210"/>
                  </a:cubicBezTo>
                  <a:cubicBezTo>
                    <a:pt x="135223" y="348961"/>
                    <a:pt x="157680" y="247699"/>
                    <a:pt x="157691" y="247650"/>
                  </a:cubicBezTo>
                  <a:cubicBezTo>
                    <a:pt x="157691" y="243898"/>
                    <a:pt x="157691" y="243898"/>
                    <a:pt x="221412" y="243898"/>
                  </a:cubicBezTo>
                  <a:cubicBezTo>
                    <a:pt x="221412" y="258907"/>
                    <a:pt x="213915" y="281421"/>
                    <a:pt x="221412" y="292678"/>
                  </a:cubicBezTo>
                  <a:cubicBezTo>
                    <a:pt x="228908" y="300182"/>
                    <a:pt x="243901" y="303935"/>
                    <a:pt x="255146" y="303935"/>
                  </a:cubicBezTo>
                  <a:cubicBezTo>
                    <a:pt x="258894" y="303935"/>
                    <a:pt x="258894" y="303935"/>
                    <a:pt x="258894" y="228889"/>
                  </a:cubicBezTo>
                  <a:cubicBezTo>
                    <a:pt x="258894" y="228889"/>
                    <a:pt x="258894" y="228889"/>
                    <a:pt x="168936" y="228889"/>
                  </a:cubicBezTo>
                  <a:cubicBezTo>
                    <a:pt x="168936" y="228889"/>
                    <a:pt x="168936" y="228889"/>
                    <a:pt x="168936" y="195118"/>
                  </a:cubicBezTo>
                  <a:cubicBezTo>
                    <a:pt x="168936" y="195118"/>
                    <a:pt x="168936" y="195118"/>
                    <a:pt x="195174" y="195118"/>
                  </a:cubicBezTo>
                  <a:cubicBezTo>
                    <a:pt x="208500" y="195118"/>
                    <a:pt x="228594" y="195118"/>
                    <a:pt x="258894" y="195118"/>
                  </a:cubicBezTo>
                  <a:cubicBezTo>
                    <a:pt x="258894" y="195118"/>
                    <a:pt x="258894" y="195118"/>
                    <a:pt x="258894" y="157596"/>
                  </a:cubicBezTo>
                  <a:cubicBezTo>
                    <a:pt x="258894" y="157596"/>
                    <a:pt x="258894" y="157596"/>
                    <a:pt x="232656" y="157596"/>
                  </a:cubicBezTo>
                  <a:cubicBezTo>
                    <a:pt x="213932" y="180088"/>
                    <a:pt x="195209" y="195091"/>
                    <a:pt x="195174" y="195118"/>
                  </a:cubicBezTo>
                  <a:cubicBezTo>
                    <a:pt x="195174" y="195118"/>
                    <a:pt x="195174" y="195118"/>
                    <a:pt x="168936" y="172605"/>
                  </a:cubicBezTo>
                  <a:cubicBezTo>
                    <a:pt x="187677" y="153843"/>
                    <a:pt x="206418" y="120073"/>
                    <a:pt x="217663" y="97559"/>
                  </a:cubicBezTo>
                  <a:cubicBezTo>
                    <a:pt x="210167" y="101311"/>
                    <a:pt x="198922" y="108816"/>
                    <a:pt x="187677" y="112568"/>
                  </a:cubicBezTo>
                  <a:cubicBezTo>
                    <a:pt x="180181" y="123825"/>
                    <a:pt x="168936" y="138834"/>
                    <a:pt x="153943" y="150091"/>
                  </a:cubicBezTo>
                  <a:cubicBezTo>
                    <a:pt x="153943" y="150091"/>
                    <a:pt x="112749" y="123848"/>
                    <a:pt x="112712" y="123825"/>
                  </a:cubicBezTo>
                  <a:cubicBezTo>
                    <a:pt x="157680" y="86312"/>
                    <a:pt x="183916" y="43"/>
                    <a:pt x="183929"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pic>
        <p:nvPicPr>
          <p:cNvPr id="639"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926715" y="2781300"/>
            <a:ext cx="6445250" cy="972820"/>
          </a:xfrm>
          <a:prstGeom prst="rect">
            <a:avLst/>
          </a:prstGeom>
          <a:noFill/>
        </p:spPr>
        <p:txBody>
          <a:bodyPr wrap="square" rtlCol="0" anchor="ctr">
            <a:spAutoFit/>
          </a:bodyPr>
          <a:p>
            <a:r>
              <a:rPr lang="zh-CN" altLang="en-US" sz="5400" b="1" smtClean="0">
                <a:solidFill>
                  <a:schemeClr val="accent3">
                    <a:lumMod val="50000"/>
                  </a:schemeClr>
                </a:solidFill>
                <a:latin typeface="微软雅黑" pitchFamily="34" charset="-122"/>
                <a:ea typeface="微软雅黑" pitchFamily="34" charset="-122"/>
              </a:rPr>
              <a:t>DMZ安全规则制定</a:t>
            </a:r>
            <a:endParaRPr lang="zh-CN" altLang="en-US" sz="5400" b="1" smtClean="0">
              <a:solidFill>
                <a:schemeClr val="accent3">
                  <a:lumMod val="50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27"/>
                                        </p:tgtEl>
                                        <p:attrNameLst>
                                          <p:attrName>style.visibility</p:attrName>
                                        </p:attrNameLst>
                                      </p:cBhvr>
                                      <p:to>
                                        <p:strVal val="visible"/>
                                      </p:to>
                                    </p:set>
                                    <p:animEffect transition="in" filter="fade">
                                      <p:cBhvr>
                                        <p:cTn id="10" dur="500"/>
                                        <p:tgtEl>
                                          <p:spTgt spid="4127"/>
                                        </p:tgtEl>
                                      </p:cBhvr>
                                    </p:animEffect>
                                  </p:childTnLst>
                                </p:cTn>
                              </p:par>
                              <p:par>
                                <p:cTn id="11" presetID="10" presetClass="entr" presetSubtype="0" fill="hold" nodeType="withEffect">
                                  <p:stCondLst>
                                    <p:cond delay="100"/>
                                  </p:stCondLst>
                                  <p:childTnLst>
                                    <p:set>
                                      <p:cBhvr>
                                        <p:cTn id="12" dur="1" fill="hold">
                                          <p:stCondLst>
                                            <p:cond delay="0"/>
                                          </p:stCondLst>
                                        </p:cTn>
                                        <p:tgtEl>
                                          <p:spTgt spid="4670"/>
                                        </p:tgtEl>
                                        <p:attrNameLst>
                                          <p:attrName>style.visibility</p:attrName>
                                        </p:attrNameLst>
                                      </p:cBhvr>
                                      <p:to>
                                        <p:strVal val="visible"/>
                                      </p:to>
                                    </p:set>
                                    <p:animEffect transition="in" filter="fade">
                                      <p:cBhvr>
                                        <p:cTn id="13" dur="500"/>
                                        <p:tgtEl>
                                          <p:spTgt spid="4670"/>
                                        </p:tgtEl>
                                      </p:cBhvr>
                                    </p:animEffect>
                                  </p:childTnLst>
                                </p:cTn>
                              </p:par>
                              <p:par>
                                <p:cTn id="14" presetID="10" presetClass="entr" presetSubtype="0" fill="hold" nodeType="withEffect">
                                  <p:stCondLst>
                                    <p:cond delay="100"/>
                                  </p:stCondLst>
                                  <p:childTnLst>
                                    <p:set>
                                      <p:cBhvr>
                                        <p:cTn id="15" dur="1" fill="hold">
                                          <p:stCondLst>
                                            <p:cond delay="0"/>
                                          </p:stCondLst>
                                        </p:cTn>
                                        <p:tgtEl>
                                          <p:spTgt spid="4657"/>
                                        </p:tgtEl>
                                        <p:attrNameLst>
                                          <p:attrName>style.visibility</p:attrName>
                                        </p:attrNameLst>
                                      </p:cBhvr>
                                      <p:to>
                                        <p:strVal val="visible"/>
                                      </p:to>
                                    </p:set>
                                    <p:animEffect transition="in" filter="fade">
                                      <p:cBhvr>
                                        <p:cTn id="16" dur="500"/>
                                        <p:tgtEl>
                                          <p:spTgt spid="4657"/>
                                        </p:tgtEl>
                                      </p:cBhvr>
                                    </p:animEffect>
                                  </p:childTnLst>
                                </p:cTn>
                              </p:par>
                              <p:par>
                                <p:cTn id="17" presetID="10" presetClass="entr" presetSubtype="0" fill="hold" nodeType="withEffect">
                                  <p:stCondLst>
                                    <p:cond delay="400"/>
                                  </p:stCondLst>
                                  <p:childTnLst>
                                    <p:set>
                                      <p:cBhvr>
                                        <p:cTn id="18" dur="1" fill="hold">
                                          <p:stCondLst>
                                            <p:cond delay="0"/>
                                          </p:stCondLst>
                                        </p:cTn>
                                        <p:tgtEl>
                                          <p:spTgt spid="4659"/>
                                        </p:tgtEl>
                                        <p:attrNameLst>
                                          <p:attrName>style.visibility</p:attrName>
                                        </p:attrNameLst>
                                      </p:cBhvr>
                                      <p:to>
                                        <p:strVal val="visible"/>
                                      </p:to>
                                    </p:set>
                                    <p:animEffect transition="in" filter="fade">
                                      <p:cBhvr>
                                        <p:cTn id="19" dur="500"/>
                                        <p:tgtEl>
                                          <p:spTgt spid="4659"/>
                                        </p:tgtEl>
                                      </p:cBhvr>
                                    </p:animEffect>
                                  </p:childTnLst>
                                </p:cTn>
                              </p:par>
                              <p:par>
                                <p:cTn id="20" presetID="10" presetClass="entr" presetSubtype="0" fill="hold" nodeType="withEffect">
                                  <p:stCondLst>
                                    <p:cond delay="300"/>
                                  </p:stCondLst>
                                  <p:childTnLst>
                                    <p:set>
                                      <p:cBhvr>
                                        <p:cTn id="21" dur="1" fill="hold">
                                          <p:stCondLst>
                                            <p:cond delay="0"/>
                                          </p:stCondLst>
                                        </p:cTn>
                                        <p:tgtEl>
                                          <p:spTgt spid="4660"/>
                                        </p:tgtEl>
                                        <p:attrNameLst>
                                          <p:attrName>style.visibility</p:attrName>
                                        </p:attrNameLst>
                                      </p:cBhvr>
                                      <p:to>
                                        <p:strVal val="visible"/>
                                      </p:to>
                                    </p:set>
                                    <p:animEffect transition="in" filter="fade">
                                      <p:cBhvr>
                                        <p:cTn id="22" dur="500"/>
                                        <p:tgtEl>
                                          <p:spTgt spid="4660"/>
                                        </p:tgtEl>
                                      </p:cBhvr>
                                    </p:animEffect>
                                  </p:childTnLst>
                                </p:cTn>
                              </p:par>
                              <p:par>
                                <p:cTn id="23" presetID="10" presetClass="entr" presetSubtype="0" fill="hold" nodeType="withEffect">
                                  <p:stCondLst>
                                    <p:cond delay="0"/>
                                  </p:stCondLst>
                                  <p:childTnLst>
                                    <p:set>
                                      <p:cBhvr>
                                        <p:cTn id="24" dur="1" fill="hold">
                                          <p:stCondLst>
                                            <p:cond delay="0"/>
                                          </p:stCondLst>
                                        </p:cTn>
                                        <p:tgtEl>
                                          <p:spTgt spid="4661"/>
                                        </p:tgtEl>
                                        <p:attrNameLst>
                                          <p:attrName>style.visibility</p:attrName>
                                        </p:attrNameLst>
                                      </p:cBhvr>
                                      <p:to>
                                        <p:strVal val="visible"/>
                                      </p:to>
                                    </p:set>
                                    <p:animEffect transition="in" filter="fade">
                                      <p:cBhvr>
                                        <p:cTn id="25" dur="500"/>
                                        <p:tgtEl>
                                          <p:spTgt spid="4661"/>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500"/>
                                        <p:tgtEl>
                                          <p:spTgt spid="111"/>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4103"/>
                                        </p:tgtEl>
                                        <p:attrNameLst>
                                          <p:attrName>style.visibility</p:attrName>
                                        </p:attrNameLst>
                                      </p:cBhvr>
                                      <p:to>
                                        <p:strVal val="visible"/>
                                      </p:to>
                                    </p:set>
                                    <p:animEffect transition="in" filter="fade">
                                      <p:cBhvr>
                                        <p:cTn id="31" dur="500"/>
                                        <p:tgtEl>
                                          <p:spTgt spid="4103"/>
                                        </p:tgtEl>
                                      </p:cBhvr>
                                    </p:animEffect>
                                  </p:childTnLst>
                                </p:cTn>
                              </p:par>
                              <p:par>
                                <p:cTn id="32" presetID="10" presetClass="entr" presetSubtype="0" fill="hold" nodeType="withEffect">
                                  <p:stCondLst>
                                    <p:cond delay="0"/>
                                  </p:stCondLst>
                                  <p:childTnLst>
                                    <p:set>
                                      <p:cBhvr>
                                        <p:cTn id="33" dur="1" fill="hold">
                                          <p:stCondLst>
                                            <p:cond delay="0"/>
                                          </p:stCondLst>
                                        </p:cTn>
                                        <p:tgtEl>
                                          <p:spTgt spid="4664"/>
                                        </p:tgtEl>
                                        <p:attrNameLst>
                                          <p:attrName>style.visibility</p:attrName>
                                        </p:attrNameLst>
                                      </p:cBhvr>
                                      <p:to>
                                        <p:strVal val="visible"/>
                                      </p:to>
                                    </p:set>
                                    <p:animEffect transition="in" filter="fade">
                                      <p:cBhvr>
                                        <p:cTn id="34" dur="500"/>
                                        <p:tgtEl>
                                          <p:spTgt spid="4664"/>
                                        </p:tgtEl>
                                      </p:cBhvr>
                                    </p:animEffect>
                                  </p:childTnLst>
                                </p:cTn>
                              </p:par>
                              <p:par>
                                <p:cTn id="35" presetID="10" presetClass="entr" presetSubtype="0" fill="hold" nodeType="withEffect">
                                  <p:stCondLst>
                                    <p:cond delay="0"/>
                                  </p:stCondLst>
                                  <p:childTnLst>
                                    <p:set>
                                      <p:cBhvr>
                                        <p:cTn id="36" dur="1" fill="hold">
                                          <p:stCondLst>
                                            <p:cond delay="0"/>
                                          </p:stCondLst>
                                        </p:cTn>
                                        <p:tgtEl>
                                          <p:spTgt spid="4662"/>
                                        </p:tgtEl>
                                        <p:attrNameLst>
                                          <p:attrName>style.visibility</p:attrName>
                                        </p:attrNameLst>
                                      </p:cBhvr>
                                      <p:to>
                                        <p:strVal val="visible"/>
                                      </p:to>
                                    </p:set>
                                    <p:animEffect transition="in" filter="fade">
                                      <p:cBhvr>
                                        <p:cTn id="37" dur="500"/>
                                        <p:tgtEl>
                                          <p:spTgt spid="4662"/>
                                        </p:tgtEl>
                                      </p:cBhvr>
                                    </p:animEffect>
                                  </p:childTnLst>
                                </p:cTn>
                              </p:par>
                              <p:par>
                                <p:cTn id="38" presetID="10" presetClass="entr" presetSubtype="0" fill="hold" nodeType="withEffect">
                                  <p:stCondLst>
                                    <p:cond delay="300"/>
                                  </p:stCondLst>
                                  <p:childTnLst>
                                    <p:set>
                                      <p:cBhvr>
                                        <p:cTn id="39" dur="1" fill="hold">
                                          <p:stCondLst>
                                            <p:cond delay="0"/>
                                          </p:stCondLst>
                                        </p:cTn>
                                        <p:tgtEl>
                                          <p:spTgt spid="4671"/>
                                        </p:tgtEl>
                                        <p:attrNameLst>
                                          <p:attrName>style.visibility</p:attrName>
                                        </p:attrNameLst>
                                      </p:cBhvr>
                                      <p:to>
                                        <p:strVal val="visible"/>
                                      </p:to>
                                    </p:set>
                                    <p:animEffect transition="in" filter="fade">
                                      <p:cBhvr>
                                        <p:cTn id="40" dur="500"/>
                                        <p:tgtEl>
                                          <p:spTgt spid="46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15"/>
                                        </p:tgtEl>
                                        <p:attrNameLst>
                                          <p:attrName>style.visibility</p:attrName>
                                        </p:attrNameLst>
                                      </p:cBhvr>
                                      <p:to>
                                        <p:strVal val="visible"/>
                                      </p:to>
                                    </p:set>
                                    <p:animEffect transition="in" filter="fade">
                                      <p:cBhvr>
                                        <p:cTn id="43" dur="500"/>
                                        <p:tgtEl>
                                          <p:spTgt spid="4115"/>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12"/>
                                        </p:tgtEl>
                                        <p:attrNameLst>
                                          <p:attrName>style.visibility</p:attrName>
                                        </p:attrNameLst>
                                      </p:cBhvr>
                                      <p:to>
                                        <p:strVal val="visible"/>
                                      </p:to>
                                    </p:set>
                                    <p:animEffect transition="in" filter="fade">
                                      <p:cBhvr>
                                        <p:cTn id="46" dur="500"/>
                                        <p:tgtEl>
                                          <p:spTgt spid="112"/>
                                        </p:tgtEl>
                                      </p:cBhvr>
                                    </p:animEffect>
                                  </p:childTnLst>
                                </p:cTn>
                              </p:par>
                              <p:par>
                                <p:cTn id="47" presetID="10" presetClass="entr" presetSubtype="0" fill="hold" nodeType="withEffect">
                                  <p:stCondLst>
                                    <p:cond delay="0"/>
                                  </p:stCondLst>
                                  <p:childTnLst>
                                    <p:set>
                                      <p:cBhvr>
                                        <p:cTn id="48" dur="1" fill="hold">
                                          <p:stCondLst>
                                            <p:cond delay="0"/>
                                          </p:stCondLst>
                                        </p:cTn>
                                        <p:tgtEl>
                                          <p:spTgt spid="4668"/>
                                        </p:tgtEl>
                                        <p:attrNameLst>
                                          <p:attrName>style.visibility</p:attrName>
                                        </p:attrNameLst>
                                      </p:cBhvr>
                                      <p:to>
                                        <p:strVal val="visible"/>
                                      </p:to>
                                    </p:set>
                                    <p:animEffect transition="in" filter="fade">
                                      <p:cBhvr>
                                        <p:cTn id="49" dur="500"/>
                                        <p:tgtEl>
                                          <p:spTgt spid="4668"/>
                                        </p:tgtEl>
                                      </p:cBhvr>
                                    </p:animEffect>
                                  </p:childTnLst>
                                </p:cTn>
                              </p:par>
                              <p:par>
                                <p:cTn id="50" presetID="10" presetClass="entr" presetSubtype="0" fill="hold" nodeType="withEffect">
                                  <p:stCondLst>
                                    <p:cond delay="300"/>
                                  </p:stCondLst>
                                  <p:childTnLst>
                                    <p:set>
                                      <p:cBhvr>
                                        <p:cTn id="51" dur="1" fill="hold">
                                          <p:stCondLst>
                                            <p:cond delay="0"/>
                                          </p:stCondLst>
                                        </p:cTn>
                                        <p:tgtEl>
                                          <p:spTgt spid="4665"/>
                                        </p:tgtEl>
                                        <p:attrNameLst>
                                          <p:attrName>style.visibility</p:attrName>
                                        </p:attrNameLst>
                                      </p:cBhvr>
                                      <p:to>
                                        <p:strVal val="visible"/>
                                      </p:to>
                                    </p:set>
                                    <p:animEffect transition="in" filter="fade">
                                      <p:cBhvr>
                                        <p:cTn id="52" dur="500"/>
                                        <p:tgtEl>
                                          <p:spTgt spid="4665"/>
                                        </p:tgtEl>
                                      </p:cBhvr>
                                    </p:animEffect>
                                  </p:childTnLst>
                                </p:cTn>
                              </p:par>
                              <p:par>
                                <p:cTn id="53" presetID="6" presetClass="entr" presetSubtype="32" fill="hold" nodeType="withEffect">
                                  <p:stCondLst>
                                    <p:cond delay="400"/>
                                  </p:stCondLst>
                                  <p:childTnLst>
                                    <p:set>
                                      <p:cBhvr>
                                        <p:cTn id="54" dur="1" fill="hold">
                                          <p:stCondLst>
                                            <p:cond delay="0"/>
                                          </p:stCondLst>
                                        </p:cTn>
                                        <p:tgtEl>
                                          <p:spTgt spid="4632"/>
                                        </p:tgtEl>
                                        <p:attrNameLst>
                                          <p:attrName>style.visibility</p:attrName>
                                        </p:attrNameLst>
                                      </p:cBhvr>
                                      <p:to>
                                        <p:strVal val="visible"/>
                                      </p:to>
                                    </p:set>
                                    <p:animEffect transition="in" filter="circle(out)">
                                      <p:cBhvr>
                                        <p:cTn id="55" dur="2000"/>
                                        <p:tgtEl>
                                          <p:spTgt spid="4632"/>
                                        </p:tgtEl>
                                      </p:cBhvr>
                                    </p:animEffect>
                                  </p:childTnLst>
                                </p:cTn>
                              </p:par>
                              <p:par>
                                <p:cTn id="56" presetID="23" presetClass="entr" presetSubtype="528" fill="hold" grpId="0" nodeType="withEffect">
                                  <p:stCondLst>
                                    <p:cond delay="1200"/>
                                  </p:stCondLst>
                                  <p:childTnLst>
                                    <p:set>
                                      <p:cBhvr>
                                        <p:cTn id="57" dur="1" fill="hold">
                                          <p:stCondLst>
                                            <p:cond delay="0"/>
                                          </p:stCondLst>
                                        </p:cTn>
                                        <p:tgtEl>
                                          <p:spTgt spid="97"/>
                                        </p:tgtEl>
                                        <p:attrNameLst>
                                          <p:attrName>style.visibility</p:attrName>
                                        </p:attrNameLst>
                                      </p:cBhvr>
                                      <p:to>
                                        <p:strVal val="visible"/>
                                      </p:to>
                                    </p:set>
                                    <p:anim calcmode="lin" valueType="num">
                                      <p:cBhvr>
                                        <p:cTn id="58" dur="500" fill="hold"/>
                                        <p:tgtEl>
                                          <p:spTgt spid="97"/>
                                        </p:tgtEl>
                                        <p:attrNameLst>
                                          <p:attrName>ppt_w</p:attrName>
                                        </p:attrNameLst>
                                      </p:cBhvr>
                                      <p:tavLst>
                                        <p:tav tm="0">
                                          <p:val>
                                            <p:fltVal val="0"/>
                                          </p:val>
                                        </p:tav>
                                        <p:tav tm="100000">
                                          <p:val>
                                            <p:strVal val="#ppt_w"/>
                                          </p:val>
                                        </p:tav>
                                      </p:tavLst>
                                    </p:anim>
                                    <p:anim calcmode="lin" valueType="num">
                                      <p:cBhvr>
                                        <p:cTn id="59" dur="500" fill="hold"/>
                                        <p:tgtEl>
                                          <p:spTgt spid="97"/>
                                        </p:tgtEl>
                                        <p:attrNameLst>
                                          <p:attrName>ppt_h</p:attrName>
                                        </p:attrNameLst>
                                      </p:cBhvr>
                                      <p:tavLst>
                                        <p:tav tm="0">
                                          <p:val>
                                            <p:fltVal val="0"/>
                                          </p:val>
                                        </p:tav>
                                        <p:tav tm="100000">
                                          <p:val>
                                            <p:strVal val="#ppt_h"/>
                                          </p:val>
                                        </p:tav>
                                      </p:tavLst>
                                    </p:anim>
                                    <p:anim calcmode="lin" valueType="num">
                                      <p:cBhvr>
                                        <p:cTn id="60" dur="500" fill="hold"/>
                                        <p:tgtEl>
                                          <p:spTgt spid="97"/>
                                        </p:tgtEl>
                                        <p:attrNameLst>
                                          <p:attrName>ppt_x</p:attrName>
                                        </p:attrNameLst>
                                      </p:cBhvr>
                                      <p:tavLst>
                                        <p:tav tm="0">
                                          <p:val>
                                            <p:fltVal val="0.5"/>
                                          </p:val>
                                        </p:tav>
                                        <p:tav tm="100000">
                                          <p:val>
                                            <p:strVal val="#ppt_x"/>
                                          </p:val>
                                        </p:tav>
                                      </p:tavLst>
                                    </p:anim>
                                    <p:anim calcmode="lin" valueType="num">
                                      <p:cBhvr>
                                        <p:cTn id="61" dur="500" fill="hold"/>
                                        <p:tgtEl>
                                          <p:spTgt spid="97"/>
                                        </p:tgtEl>
                                        <p:attrNameLst>
                                          <p:attrName>ppt_y</p:attrName>
                                        </p:attrNameLst>
                                      </p:cBhvr>
                                      <p:tavLst>
                                        <p:tav tm="0">
                                          <p:val>
                                            <p:fltVal val="0.5"/>
                                          </p:val>
                                        </p:tav>
                                        <p:tav tm="100000">
                                          <p:val>
                                            <p:strVal val="#ppt_y"/>
                                          </p:val>
                                        </p:tav>
                                      </p:tavLst>
                                    </p:anim>
                                  </p:childTnLst>
                                </p:cTn>
                              </p:par>
                              <p:par>
                                <p:cTn id="62" presetID="23" presetClass="entr" presetSubtype="528" fill="hold" grpId="0" nodeType="withEffect">
                                  <p:stCondLst>
                                    <p:cond delay="1200"/>
                                  </p:stCondLst>
                                  <p:childTnLst>
                                    <p:set>
                                      <p:cBhvr>
                                        <p:cTn id="63" dur="1" fill="hold">
                                          <p:stCondLst>
                                            <p:cond delay="0"/>
                                          </p:stCondLst>
                                        </p:cTn>
                                        <p:tgtEl>
                                          <p:spTgt spid="99"/>
                                        </p:tgtEl>
                                        <p:attrNameLst>
                                          <p:attrName>style.visibility</p:attrName>
                                        </p:attrNameLst>
                                      </p:cBhvr>
                                      <p:to>
                                        <p:strVal val="visible"/>
                                      </p:to>
                                    </p:set>
                                    <p:anim calcmode="lin" valueType="num">
                                      <p:cBhvr>
                                        <p:cTn id="64" dur="500" fill="hold"/>
                                        <p:tgtEl>
                                          <p:spTgt spid="99"/>
                                        </p:tgtEl>
                                        <p:attrNameLst>
                                          <p:attrName>ppt_w</p:attrName>
                                        </p:attrNameLst>
                                      </p:cBhvr>
                                      <p:tavLst>
                                        <p:tav tm="0">
                                          <p:val>
                                            <p:fltVal val="0"/>
                                          </p:val>
                                        </p:tav>
                                        <p:tav tm="100000">
                                          <p:val>
                                            <p:strVal val="#ppt_w"/>
                                          </p:val>
                                        </p:tav>
                                      </p:tavLst>
                                    </p:anim>
                                    <p:anim calcmode="lin" valueType="num">
                                      <p:cBhvr>
                                        <p:cTn id="65" dur="500" fill="hold"/>
                                        <p:tgtEl>
                                          <p:spTgt spid="99"/>
                                        </p:tgtEl>
                                        <p:attrNameLst>
                                          <p:attrName>ppt_h</p:attrName>
                                        </p:attrNameLst>
                                      </p:cBhvr>
                                      <p:tavLst>
                                        <p:tav tm="0">
                                          <p:val>
                                            <p:fltVal val="0"/>
                                          </p:val>
                                        </p:tav>
                                        <p:tav tm="100000">
                                          <p:val>
                                            <p:strVal val="#ppt_h"/>
                                          </p:val>
                                        </p:tav>
                                      </p:tavLst>
                                    </p:anim>
                                    <p:anim calcmode="lin" valueType="num">
                                      <p:cBhvr>
                                        <p:cTn id="66" dur="500" fill="hold"/>
                                        <p:tgtEl>
                                          <p:spTgt spid="99"/>
                                        </p:tgtEl>
                                        <p:attrNameLst>
                                          <p:attrName>ppt_x</p:attrName>
                                        </p:attrNameLst>
                                      </p:cBhvr>
                                      <p:tavLst>
                                        <p:tav tm="0">
                                          <p:val>
                                            <p:fltVal val="0.5"/>
                                          </p:val>
                                        </p:tav>
                                        <p:tav tm="100000">
                                          <p:val>
                                            <p:strVal val="#ppt_x"/>
                                          </p:val>
                                        </p:tav>
                                      </p:tavLst>
                                    </p:anim>
                                    <p:anim calcmode="lin" valueType="num">
                                      <p:cBhvr>
                                        <p:cTn id="67" dur="500" fill="hold"/>
                                        <p:tgtEl>
                                          <p:spTgt spid="99"/>
                                        </p:tgtEl>
                                        <p:attrNameLst>
                                          <p:attrName>ppt_y</p:attrName>
                                        </p:attrNameLst>
                                      </p:cBhvr>
                                      <p:tavLst>
                                        <p:tav tm="0">
                                          <p:val>
                                            <p:fltVal val="0.5"/>
                                          </p:val>
                                        </p:tav>
                                        <p:tav tm="100000">
                                          <p:val>
                                            <p:strVal val="#ppt_y"/>
                                          </p:val>
                                        </p:tav>
                                      </p:tavLst>
                                    </p:anim>
                                  </p:childTnLst>
                                </p:cTn>
                              </p:par>
                              <p:par>
                                <p:cTn id="68" presetID="23" presetClass="entr" presetSubtype="528" fill="hold" grpId="0" nodeType="withEffect">
                                  <p:stCondLst>
                                    <p:cond delay="1200"/>
                                  </p:stCondLst>
                                  <p:childTnLst>
                                    <p:set>
                                      <p:cBhvr>
                                        <p:cTn id="69" dur="1" fill="hold">
                                          <p:stCondLst>
                                            <p:cond delay="0"/>
                                          </p:stCondLst>
                                        </p:cTn>
                                        <p:tgtEl>
                                          <p:spTgt spid="100"/>
                                        </p:tgtEl>
                                        <p:attrNameLst>
                                          <p:attrName>style.visibility</p:attrName>
                                        </p:attrNameLst>
                                      </p:cBhvr>
                                      <p:to>
                                        <p:strVal val="visible"/>
                                      </p:to>
                                    </p:set>
                                    <p:anim calcmode="lin" valueType="num">
                                      <p:cBhvr>
                                        <p:cTn id="70" dur="500" fill="hold"/>
                                        <p:tgtEl>
                                          <p:spTgt spid="100"/>
                                        </p:tgtEl>
                                        <p:attrNameLst>
                                          <p:attrName>ppt_w</p:attrName>
                                        </p:attrNameLst>
                                      </p:cBhvr>
                                      <p:tavLst>
                                        <p:tav tm="0">
                                          <p:val>
                                            <p:fltVal val="0"/>
                                          </p:val>
                                        </p:tav>
                                        <p:tav tm="100000">
                                          <p:val>
                                            <p:strVal val="#ppt_w"/>
                                          </p:val>
                                        </p:tav>
                                      </p:tavLst>
                                    </p:anim>
                                    <p:anim calcmode="lin" valueType="num">
                                      <p:cBhvr>
                                        <p:cTn id="71" dur="500" fill="hold"/>
                                        <p:tgtEl>
                                          <p:spTgt spid="100"/>
                                        </p:tgtEl>
                                        <p:attrNameLst>
                                          <p:attrName>ppt_h</p:attrName>
                                        </p:attrNameLst>
                                      </p:cBhvr>
                                      <p:tavLst>
                                        <p:tav tm="0">
                                          <p:val>
                                            <p:fltVal val="0"/>
                                          </p:val>
                                        </p:tav>
                                        <p:tav tm="100000">
                                          <p:val>
                                            <p:strVal val="#ppt_h"/>
                                          </p:val>
                                        </p:tav>
                                      </p:tavLst>
                                    </p:anim>
                                    <p:anim calcmode="lin" valueType="num">
                                      <p:cBhvr>
                                        <p:cTn id="72" dur="500" fill="hold"/>
                                        <p:tgtEl>
                                          <p:spTgt spid="100"/>
                                        </p:tgtEl>
                                        <p:attrNameLst>
                                          <p:attrName>ppt_x</p:attrName>
                                        </p:attrNameLst>
                                      </p:cBhvr>
                                      <p:tavLst>
                                        <p:tav tm="0">
                                          <p:val>
                                            <p:fltVal val="0.5"/>
                                          </p:val>
                                        </p:tav>
                                        <p:tav tm="100000">
                                          <p:val>
                                            <p:strVal val="#ppt_x"/>
                                          </p:val>
                                        </p:tav>
                                      </p:tavLst>
                                    </p:anim>
                                    <p:anim calcmode="lin" valueType="num">
                                      <p:cBhvr>
                                        <p:cTn id="73" dur="500" fill="hold"/>
                                        <p:tgtEl>
                                          <p:spTgt spid="100"/>
                                        </p:tgtEl>
                                        <p:attrNameLst>
                                          <p:attrName>ppt_y</p:attrName>
                                        </p:attrNameLst>
                                      </p:cBhvr>
                                      <p:tavLst>
                                        <p:tav tm="0">
                                          <p:val>
                                            <p:fltVal val="0.5"/>
                                          </p:val>
                                        </p:tav>
                                        <p:tav tm="100000">
                                          <p:val>
                                            <p:strVal val="#ppt_y"/>
                                          </p:val>
                                        </p:tav>
                                      </p:tavLst>
                                    </p:anim>
                                  </p:childTnLst>
                                </p:cTn>
                              </p:par>
                              <p:par>
                                <p:cTn id="74" presetID="23" presetClass="entr" presetSubtype="528" fill="hold" grpId="0" nodeType="withEffect">
                                  <p:stCondLst>
                                    <p:cond delay="1200"/>
                                  </p:stCondLst>
                                  <p:childTnLst>
                                    <p:set>
                                      <p:cBhvr>
                                        <p:cTn id="75" dur="1" fill="hold">
                                          <p:stCondLst>
                                            <p:cond delay="0"/>
                                          </p:stCondLst>
                                        </p:cTn>
                                        <p:tgtEl>
                                          <p:spTgt spid="108"/>
                                        </p:tgtEl>
                                        <p:attrNameLst>
                                          <p:attrName>style.visibility</p:attrName>
                                        </p:attrNameLst>
                                      </p:cBhvr>
                                      <p:to>
                                        <p:strVal val="visible"/>
                                      </p:to>
                                    </p:set>
                                    <p:anim calcmode="lin" valueType="num">
                                      <p:cBhvr>
                                        <p:cTn id="76" dur="500" fill="hold"/>
                                        <p:tgtEl>
                                          <p:spTgt spid="108"/>
                                        </p:tgtEl>
                                        <p:attrNameLst>
                                          <p:attrName>ppt_w</p:attrName>
                                        </p:attrNameLst>
                                      </p:cBhvr>
                                      <p:tavLst>
                                        <p:tav tm="0">
                                          <p:val>
                                            <p:fltVal val="0"/>
                                          </p:val>
                                        </p:tav>
                                        <p:tav tm="100000">
                                          <p:val>
                                            <p:strVal val="#ppt_w"/>
                                          </p:val>
                                        </p:tav>
                                      </p:tavLst>
                                    </p:anim>
                                    <p:anim calcmode="lin" valueType="num">
                                      <p:cBhvr>
                                        <p:cTn id="77" dur="500" fill="hold"/>
                                        <p:tgtEl>
                                          <p:spTgt spid="108"/>
                                        </p:tgtEl>
                                        <p:attrNameLst>
                                          <p:attrName>ppt_h</p:attrName>
                                        </p:attrNameLst>
                                      </p:cBhvr>
                                      <p:tavLst>
                                        <p:tav tm="0">
                                          <p:val>
                                            <p:fltVal val="0"/>
                                          </p:val>
                                        </p:tav>
                                        <p:tav tm="100000">
                                          <p:val>
                                            <p:strVal val="#ppt_h"/>
                                          </p:val>
                                        </p:tav>
                                      </p:tavLst>
                                    </p:anim>
                                    <p:anim calcmode="lin" valueType="num">
                                      <p:cBhvr>
                                        <p:cTn id="78" dur="500" fill="hold"/>
                                        <p:tgtEl>
                                          <p:spTgt spid="108"/>
                                        </p:tgtEl>
                                        <p:attrNameLst>
                                          <p:attrName>ppt_x</p:attrName>
                                        </p:attrNameLst>
                                      </p:cBhvr>
                                      <p:tavLst>
                                        <p:tav tm="0">
                                          <p:val>
                                            <p:fltVal val="0.5"/>
                                          </p:val>
                                        </p:tav>
                                        <p:tav tm="100000">
                                          <p:val>
                                            <p:strVal val="#ppt_x"/>
                                          </p:val>
                                        </p:tav>
                                      </p:tavLst>
                                    </p:anim>
                                    <p:anim calcmode="lin" valueType="num">
                                      <p:cBhvr>
                                        <p:cTn id="79" dur="500" fill="hold"/>
                                        <p:tgtEl>
                                          <p:spTgt spid="108"/>
                                        </p:tgtEl>
                                        <p:attrNameLst>
                                          <p:attrName>ppt_y</p:attrName>
                                        </p:attrNameLst>
                                      </p:cBhvr>
                                      <p:tavLst>
                                        <p:tav tm="0">
                                          <p:val>
                                            <p:fltVal val="0.5"/>
                                          </p:val>
                                        </p:tav>
                                        <p:tav tm="100000">
                                          <p:val>
                                            <p:strVal val="#ppt_y"/>
                                          </p:val>
                                        </p:tav>
                                      </p:tavLst>
                                    </p:anim>
                                  </p:childTnLst>
                                </p:cTn>
                              </p:par>
                              <p:par>
                                <p:cTn id="80" presetID="23" presetClass="entr" presetSubtype="528" fill="hold" grpId="0" nodeType="withEffect">
                                  <p:stCondLst>
                                    <p:cond delay="1200"/>
                                  </p:stCondLst>
                                  <p:childTnLst>
                                    <p:set>
                                      <p:cBhvr>
                                        <p:cTn id="81" dur="1" fill="hold">
                                          <p:stCondLst>
                                            <p:cond delay="0"/>
                                          </p:stCondLst>
                                        </p:cTn>
                                        <p:tgtEl>
                                          <p:spTgt spid="107"/>
                                        </p:tgtEl>
                                        <p:attrNameLst>
                                          <p:attrName>style.visibility</p:attrName>
                                        </p:attrNameLst>
                                      </p:cBhvr>
                                      <p:to>
                                        <p:strVal val="visible"/>
                                      </p:to>
                                    </p:set>
                                    <p:anim calcmode="lin" valueType="num">
                                      <p:cBhvr>
                                        <p:cTn id="82" dur="500" fill="hold"/>
                                        <p:tgtEl>
                                          <p:spTgt spid="107"/>
                                        </p:tgtEl>
                                        <p:attrNameLst>
                                          <p:attrName>ppt_w</p:attrName>
                                        </p:attrNameLst>
                                      </p:cBhvr>
                                      <p:tavLst>
                                        <p:tav tm="0">
                                          <p:val>
                                            <p:fltVal val="0"/>
                                          </p:val>
                                        </p:tav>
                                        <p:tav tm="100000">
                                          <p:val>
                                            <p:strVal val="#ppt_w"/>
                                          </p:val>
                                        </p:tav>
                                      </p:tavLst>
                                    </p:anim>
                                    <p:anim calcmode="lin" valueType="num">
                                      <p:cBhvr>
                                        <p:cTn id="83" dur="500" fill="hold"/>
                                        <p:tgtEl>
                                          <p:spTgt spid="107"/>
                                        </p:tgtEl>
                                        <p:attrNameLst>
                                          <p:attrName>ppt_h</p:attrName>
                                        </p:attrNameLst>
                                      </p:cBhvr>
                                      <p:tavLst>
                                        <p:tav tm="0">
                                          <p:val>
                                            <p:fltVal val="0"/>
                                          </p:val>
                                        </p:tav>
                                        <p:tav tm="100000">
                                          <p:val>
                                            <p:strVal val="#ppt_h"/>
                                          </p:val>
                                        </p:tav>
                                      </p:tavLst>
                                    </p:anim>
                                    <p:anim calcmode="lin" valueType="num">
                                      <p:cBhvr>
                                        <p:cTn id="84" dur="500" fill="hold"/>
                                        <p:tgtEl>
                                          <p:spTgt spid="107"/>
                                        </p:tgtEl>
                                        <p:attrNameLst>
                                          <p:attrName>ppt_x</p:attrName>
                                        </p:attrNameLst>
                                      </p:cBhvr>
                                      <p:tavLst>
                                        <p:tav tm="0">
                                          <p:val>
                                            <p:fltVal val="0.5"/>
                                          </p:val>
                                        </p:tav>
                                        <p:tav tm="100000">
                                          <p:val>
                                            <p:strVal val="#ppt_x"/>
                                          </p:val>
                                        </p:tav>
                                      </p:tavLst>
                                    </p:anim>
                                    <p:anim calcmode="lin" valueType="num">
                                      <p:cBhvr>
                                        <p:cTn id="85" dur="500" fill="hold"/>
                                        <p:tgtEl>
                                          <p:spTgt spid="107"/>
                                        </p:tgtEl>
                                        <p:attrNameLst>
                                          <p:attrName>ppt_y</p:attrName>
                                        </p:attrNameLst>
                                      </p:cBhvr>
                                      <p:tavLst>
                                        <p:tav tm="0">
                                          <p:val>
                                            <p:fltVal val="0.5"/>
                                          </p:val>
                                        </p:tav>
                                        <p:tav tm="100000">
                                          <p:val>
                                            <p:strVal val="#ppt_y"/>
                                          </p:val>
                                        </p:tav>
                                      </p:tavLst>
                                    </p:anim>
                                  </p:childTnLst>
                                </p:cTn>
                              </p:par>
                              <p:par>
                                <p:cTn id="86" presetID="23" presetClass="entr" presetSubtype="528" fill="hold" grpId="0" nodeType="withEffect">
                                  <p:stCondLst>
                                    <p:cond delay="1200"/>
                                  </p:stCondLst>
                                  <p:childTnLst>
                                    <p:set>
                                      <p:cBhvr>
                                        <p:cTn id="87" dur="1" fill="hold">
                                          <p:stCondLst>
                                            <p:cond delay="0"/>
                                          </p:stCondLst>
                                        </p:cTn>
                                        <p:tgtEl>
                                          <p:spTgt spid="102"/>
                                        </p:tgtEl>
                                        <p:attrNameLst>
                                          <p:attrName>style.visibility</p:attrName>
                                        </p:attrNameLst>
                                      </p:cBhvr>
                                      <p:to>
                                        <p:strVal val="visible"/>
                                      </p:to>
                                    </p:set>
                                    <p:anim calcmode="lin" valueType="num">
                                      <p:cBhvr>
                                        <p:cTn id="88" dur="500" fill="hold"/>
                                        <p:tgtEl>
                                          <p:spTgt spid="102"/>
                                        </p:tgtEl>
                                        <p:attrNameLst>
                                          <p:attrName>ppt_w</p:attrName>
                                        </p:attrNameLst>
                                      </p:cBhvr>
                                      <p:tavLst>
                                        <p:tav tm="0">
                                          <p:val>
                                            <p:fltVal val="0"/>
                                          </p:val>
                                        </p:tav>
                                        <p:tav tm="100000">
                                          <p:val>
                                            <p:strVal val="#ppt_w"/>
                                          </p:val>
                                        </p:tav>
                                      </p:tavLst>
                                    </p:anim>
                                    <p:anim calcmode="lin" valueType="num">
                                      <p:cBhvr>
                                        <p:cTn id="89" dur="500" fill="hold"/>
                                        <p:tgtEl>
                                          <p:spTgt spid="102"/>
                                        </p:tgtEl>
                                        <p:attrNameLst>
                                          <p:attrName>ppt_h</p:attrName>
                                        </p:attrNameLst>
                                      </p:cBhvr>
                                      <p:tavLst>
                                        <p:tav tm="0">
                                          <p:val>
                                            <p:fltVal val="0"/>
                                          </p:val>
                                        </p:tav>
                                        <p:tav tm="100000">
                                          <p:val>
                                            <p:strVal val="#ppt_h"/>
                                          </p:val>
                                        </p:tav>
                                      </p:tavLst>
                                    </p:anim>
                                    <p:anim calcmode="lin" valueType="num">
                                      <p:cBhvr>
                                        <p:cTn id="90" dur="500" fill="hold"/>
                                        <p:tgtEl>
                                          <p:spTgt spid="102"/>
                                        </p:tgtEl>
                                        <p:attrNameLst>
                                          <p:attrName>ppt_x</p:attrName>
                                        </p:attrNameLst>
                                      </p:cBhvr>
                                      <p:tavLst>
                                        <p:tav tm="0">
                                          <p:val>
                                            <p:fltVal val="0.5"/>
                                          </p:val>
                                        </p:tav>
                                        <p:tav tm="100000">
                                          <p:val>
                                            <p:strVal val="#ppt_x"/>
                                          </p:val>
                                        </p:tav>
                                      </p:tavLst>
                                    </p:anim>
                                    <p:anim calcmode="lin" valueType="num">
                                      <p:cBhvr>
                                        <p:cTn id="91" dur="500" fill="hold"/>
                                        <p:tgtEl>
                                          <p:spTgt spid="102"/>
                                        </p:tgtEl>
                                        <p:attrNameLst>
                                          <p:attrName>ppt_y</p:attrName>
                                        </p:attrNameLst>
                                      </p:cBhvr>
                                      <p:tavLst>
                                        <p:tav tm="0">
                                          <p:val>
                                            <p:fltVal val="0.5"/>
                                          </p:val>
                                        </p:tav>
                                        <p:tav tm="100000">
                                          <p:val>
                                            <p:strVal val="#ppt_y"/>
                                          </p:val>
                                        </p:tav>
                                      </p:tavLst>
                                    </p:anim>
                                  </p:childTnLst>
                                </p:cTn>
                              </p:par>
                              <p:par>
                                <p:cTn id="92" presetID="23" presetClass="entr" presetSubtype="528" fill="hold" grpId="0" nodeType="withEffect">
                                  <p:stCondLst>
                                    <p:cond delay="1200"/>
                                  </p:stCondLst>
                                  <p:childTnLst>
                                    <p:set>
                                      <p:cBhvr>
                                        <p:cTn id="93" dur="1" fill="hold">
                                          <p:stCondLst>
                                            <p:cond delay="0"/>
                                          </p:stCondLst>
                                        </p:cTn>
                                        <p:tgtEl>
                                          <p:spTgt spid="109"/>
                                        </p:tgtEl>
                                        <p:attrNameLst>
                                          <p:attrName>style.visibility</p:attrName>
                                        </p:attrNameLst>
                                      </p:cBhvr>
                                      <p:to>
                                        <p:strVal val="visible"/>
                                      </p:to>
                                    </p:set>
                                    <p:anim calcmode="lin" valueType="num">
                                      <p:cBhvr>
                                        <p:cTn id="94" dur="500" fill="hold"/>
                                        <p:tgtEl>
                                          <p:spTgt spid="109"/>
                                        </p:tgtEl>
                                        <p:attrNameLst>
                                          <p:attrName>ppt_w</p:attrName>
                                        </p:attrNameLst>
                                      </p:cBhvr>
                                      <p:tavLst>
                                        <p:tav tm="0">
                                          <p:val>
                                            <p:fltVal val="0"/>
                                          </p:val>
                                        </p:tav>
                                        <p:tav tm="100000">
                                          <p:val>
                                            <p:strVal val="#ppt_w"/>
                                          </p:val>
                                        </p:tav>
                                      </p:tavLst>
                                    </p:anim>
                                    <p:anim calcmode="lin" valueType="num">
                                      <p:cBhvr>
                                        <p:cTn id="95" dur="500" fill="hold"/>
                                        <p:tgtEl>
                                          <p:spTgt spid="109"/>
                                        </p:tgtEl>
                                        <p:attrNameLst>
                                          <p:attrName>ppt_h</p:attrName>
                                        </p:attrNameLst>
                                      </p:cBhvr>
                                      <p:tavLst>
                                        <p:tav tm="0">
                                          <p:val>
                                            <p:fltVal val="0"/>
                                          </p:val>
                                        </p:tav>
                                        <p:tav tm="100000">
                                          <p:val>
                                            <p:strVal val="#ppt_h"/>
                                          </p:val>
                                        </p:tav>
                                      </p:tavLst>
                                    </p:anim>
                                    <p:anim calcmode="lin" valueType="num">
                                      <p:cBhvr>
                                        <p:cTn id="96" dur="500" fill="hold"/>
                                        <p:tgtEl>
                                          <p:spTgt spid="109"/>
                                        </p:tgtEl>
                                        <p:attrNameLst>
                                          <p:attrName>ppt_x</p:attrName>
                                        </p:attrNameLst>
                                      </p:cBhvr>
                                      <p:tavLst>
                                        <p:tav tm="0">
                                          <p:val>
                                            <p:fltVal val="0.5"/>
                                          </p:val>
                                        </p:tav>
                                        <p:tav tm="100000">
                                          <p:val>
                                            <p:strVal val="#ppt_x"/>
                                          </p:val>
                                        </p:tav>
                                      </p:tavLst>
                                    </p:anim>
                                    <p:anim calcmode="lin" valueType="num">
                                      <p:cBhvr>
                                        <p:cTn id="97" dur="500" fill="hold"/>
                                        <p:tgtEl>
                                          <p:spTgt spid="109"/>
                                        </p:tgtEl>
                                        <p:attrNameLst>
                                          <p:attrName>ppt_y</p:attrName>
                                        </p:attrNameLst>
                                      </p:cBhvr>
                                      <p:tavLst>
                                        <p:tav tm="0">
                                          <p:val>
                                            <p:fltVal val="0.5"/>
                                          </p:val>
                                        </p:tav>
                                        <p:tav tm="100000">
                                          <p:val>
                                            <p:strVal val="#ppt_y"/>
                                          </p:val>
                                        </p:tav>
                                      </p:tavLst>
                                    </p:anim>
                                  </p:childTnLst>
                                </p:cTn>
                              </p:par>
                              <p:par>
                                <p:cTn id="98" presetID="23" presetClass="entr" presetSubtype="528" fill="hold" grpId="0" nodeType="withEffect">
                                  <p:stCondLst>
                                    <p:cond delay="1200"/>
                                  </p:stCondLst>
                                  <p:childTnLst>
                                    <p:set>
                                      <p:cBhvr>
                                        <p:cTn id="99" dur="1" fill="hold">
                                          <p:stCondLst>
                                            <p:cond delay="0"/>
                                          </p:stCondLst>
                                        </p:cTn>
                                        <p:tgtEl>
                                          <p:spTgt spid="110"/>
                                        </p:tgtEl>
                                        <p:attrNameLst>
                                          <p:attrName>style.visibility</p:attrName>
                                        </p:attrNameLst>
                                      </p:cBhvr>
                                      <p:to>
                                        <p:strVal val="visible"/>
                                      </p:to>
                                    </p:set>
                                    <p:anim calcmode="lin" valueType="num">
                                      <p:cBhvr>
                                        <p:cTn id="100" dur="500" fill="hold"/>
                                        <p:tgtEl>
                                          <p:spTgt spid="110"/>
                                        </p:tgtEl>
                                        <p:attrNameLst>
                                          <p:attrName>ppt_w</p:attrName>
                                        </p:attrNameLst>
                                      </p:cBhvr>
                                      <p:tavLst>
                                        <p:tav tm="0">
                                          <p:val>
                                            <p:fltVal val="0"/>
                                          </p:val>
                                        </p:tav>
                                        <p:tav tm="100000">
                                          <p:val>
                                            <p:strVal val="#ppt_w"/>
                                          </p:val>
                                        </p:tav>
                                      </p:tavLst>
                                    </p:anim>
                                    <p:anim calcmode="lin" valueType="num">
                                      <p:cBhvr>
                                        <p:cTn id="101" dur="500" fill="hold"/>
                                        <p:tgtEl>
                                          <p:spTgt spid="110"/>
                                        </p:tgtEl>
                                        <p:attrNameLst>
                                          <p:attrName>ppt_h</p:attrName>
                                        </p:attrNameLst>
                                      </p:cBhvr>
                                      <p:tavLst>
                                        <p:tav tm="0">
                                          <p:val>
                                            <p:fltVal val="0"/>
                                          </p:val>
                                        </p:tav>
                                        <p:tav tm="100000">
                                          <p:val>
                                            <p:strVal val="#ppt_h"/>
                                          </p:val>
                                        </p:tav>
                                      </p:tavLst>
                                    </p:anim>
                                    <p:anim calcmode="lin" valueType="num">
                                      <p:cBhvr>
                                        <p:cTn id="102" dur="500" fill="hold"/>
                                        <p:tgtEl>
                                          <p:spTgt spid="110"/>
                                        </p:tgtEl>
                                        <p:attrNameLst>
                                          <p:attrName>ppt_x</p:attrName>
                                        </p:attrNameLst>
                                      </p:cBhvr>
                                      <p:tavLst>
                                        <p:tav tm="0">
                                          <p:val>
                                            <p:fltVal val="0.5"/>
                                          </p:val>
                                        </p:tav>
                                        <p:tav tm="100000">
                                          <p:val>
                                            <p:strVal val="#ppt_x"/>
                                          </p:val>
                                        </p:tav>
                                      </p:tavLst>
                                    </p:anim>
                                    <p:anim calcmode="lin" valueType="num">
                                      <p:cBhvr>
                                        <p:cTn id="103" dur="500" fill="hold"/>
                                        <p:tgtEl>
                                          <p:spTgt spid="110"/>
                                        </p:tgtEl>
                                        <p:attrNameLst>
                                          <p:attrName>ppt_y</p:attrName>
                                        </p:attrNameLst>
                                      </p:cBhvr>
                                      <p:tavLst>
                                        <p:tav tm="0">
                                          <p:val>
                                            <p:fltVal val="0.5"/>
                                          </p:val>
                                        </p:tav>
                                        <p:tav tm="100000">
                                          <p:val>
                                            <p:strVal val="#ppt_y"/>
                                          </p:val>
                                        </p:tav>
                                      </p:tavLst>
                                    </p:anim>
                                  </p:childTnLst>
                                </p:cTn>
                              </p:par>
                              <p:par>
                                <p:cTn id="104" presetID="23" presetClass="entr" presetSubtype="528" fill="hold" grpId="0" nodeType="withEffect">
                                  <p:stCondLst>
                                    <p:cond delay="1200"/>
                                  </p:stCondLst>
                                  <p:childTnLst>
                                    <p:set>
                                      <p:cBhvr>
                                        <p:cTn id="105" dur="1" fill="hold">
                                          <p:stCondLst>
                                            <p:cond delay="0"/>
                                          </p:stCondLst>
                                        </p:cTn>
                                        <p:tgtEl>
                                          <p:spTgt spid="103"/>
                                        </p:tgtEl>
                                        <p:attrNameLst>
                                          <p:attrName>style.visibility</p:attrName>
                                        </p:attrNameLst>
                                      </p:cBhvr>
                                      <p:to>
                                        <p:strVal val="visible"/>
                                      </p:to>
                                    </p:set>
                                    <p:anim calcmode="lin" valueType="num">
                                      <p:cBhvr>
                                        <p:cTn id="106" dur="500" fill="hold"/>
                                        <p:tgtEl>
                                          <p:spTgt spid="103"/>
                                        </p:tgtEl>
                                        <p:attrNameLst>
                                          <p:attrName>ppt_w</p:attrName>
                                        </p:attrNameLst>
                                      </p:cBhvr>
                                      <p:tavLst>
                                        <p:tav tm="0">
                                          <p:val>
                                            <p:fltVal val="0"/>
                                          </p:val>
                                        </p:tav>
                                        <p:tav tm="100000">
                                          <p:val>
                                            <p:strVal val="#ppt_w"/>
                                          </p:val>
                                        </p:tav>
                                      </p:tavLst>
                                    </p:anim>
                                    <p:anim calcmode="lin" valueType="num">
                                      <p:cBhvr>
                                        <p:cTn id="107" dur="500" fill="hold"/>
                                        <p:tgtEl>
                                          <p:spTgt spid="103"/>
                                        </p:tgtEl>
                                        <p:attrNameLst>
                                          <p:attrName>ppt_h</p:attrName>
                                        </p:attrNameLst>
                                      </p:cBhvr>
                                      <p:tavLst>
                                        <p:tav tm="0">
                                          <p:val>
                                            <p:fltVal val="0"/>
                                          </p:val>
                                        </p:tav>
                                        <p:tav tm="100000">
                                          <p:val>
                                            <p:strVal val="#ppt_h"/>
                                          </p:val>
                                        </p:tav>
                                      </p:tavLst>
                                    </p:anim>
                                    <p:anim calcmode="lin" valueType="num">
                                      <p:cBhvr>
                                        <p:cTn id="108" dur="500" fill="hold"/>
                                        <p:tgtEl>
                                          <p:spTgt spid="103"/>
                                        </p:tgtEl>
                                        <p:attrNameLst>
                                          <p:attrName>ppt_x</p:attrName>
                                        </p:attrNameLst>
                                      </p:cBhvr>
                                      <p:tavLst>
                                        <p:tav tm="0">
                                          <p:val>
                                            <p:fltVal val="0.5"/>
                                          </p:val>
                                        </p:tav>
                                        <p:tav tm="100000">
                                          <p:val>
                                            <p:strVal val="#ppt_x"/>
                                          </p:val>
                                        </p:tav>
                                      </p:tavLst>
                                    </p:anim>
                                    <p:anim calcmode="lin" valueType="num">
                                      <p:cBhvr>
                                        <p:cTn id="109" dur="500" fill="hold"/>
                                        <p:tgtEl>
                                          <p:spTgt spid="103"/>
                                        </p:tgtEl>
                                        <p:attrNameLst>
                                          <p:attrName>ppt_y</p:attrName>
                                        </p:attrNameLst>
                                      </p:cBhvr>
                                      <p:tavLst>
                                        <p:tav tm="0">
                                          <p:val>
                                            <p:fltVal val="0.5"/>
                                          </p:val>
                                        </p:tav>
                                        <p:tav tm="100000">
                                          <p:val>
                                            <p:strVal val="#ppt_y"/>
                                          </p:val>
                                        </p:tav>
                                      </p:tavLst>
                                    </p:anim>
                                  </p:childTnLst>
                                </p:cTn>
                              </p:par>
                              <p:par>
                                <p:cTn id="110" presetID="23" presetClass="entr" presetSubtype="528" fill="hold" grpId="0" nodeType="withEffect">
                                  <p:stCondLst>
                                    <p:cond delay="1200"/>
                                  </p:stCondLst>
                                  <p:childTnLst>
                                    <p:set>
                                      <p:cBhvr>
                                        <p:cTn id="111" dur="1" fill="hold">
                                          <p:stCondLst>
                                            <p:cond delay="0"/>
                                          </p:stCondLst>
                                        </p:cTn>
                                        <p:tgtEl>
                                          <p:spTgt spid="106"/>
                                        </p:tgtEl>
                                        <p:attrNameLst>
                                          <p:attrName>style.visibility</p:attrName>
                                        </p:attrNameLst>
                                      </p:cBhvr>
                                      <p:to>
                                        <p:strVal val="visible"/>
                                      </p:to>
                                    </p:set>
                                    <p:anim calcmode="lin" valueType="num">
                                      <p:cBhvr>
                                        <p:cTn id="112" dur="500" fill="hold"/>
                                        <p:tgtEl>
                                          <p:spTgt spid="106"/>
                                        </p:tgtEl>
                                        <p:attrNameLst>
                                          <p:attrName>ppt_w</p:attrName>
                                        </p:attrNameLst>
                                      </p:cBhvr>
                                      <p:tavLst>
                                        <p:tav tm="0">
                                          <p:val>
                                            <p:fltVal val="0"/>
                                          </p:val>
                                        </p:tav>
                                        <p:tav tm="100000">
                                          <p:val>
                                            <p:strVal val="#ppt_w"/>
                                          </p:val>
                                        </p:tav>
                                      </p:tavLst>
                                    </p:anim>
                                    <p:anim calcmode="lin" valueType="num">
                                      <p:cBhvr>
                                        <p:cTn id="113" dur="500" fill="hold"/>
                                        <p:tgtEl>
                                          <p:spTgt spid="106"/>
                                        </p:tgtEl>
                                        <p:attrNameLst>
                                          <p:attrName>ppt_h</p:attrName>
                                        </p:attrNameLst>
                                      </p:cBhvr>
                                      <p:tavLst>
                                        <p:tav tm="0">
                                          <p:val>
                                            <p:fltVal val="0"/>
                                          </p:val>
                                        </p:tav>
                                        <p:tav tm="100000">
                                          <p:val>
                                            <p:strVal val="#ppt_h"/>
                                          </p:val>
                                        </p:tav>
                                      </p:tavLst>
                                    </p:anim>
                                    <p:anim calcmode="lin" valueType="num">
                                      <p:cBhvr>
                                        <p:cTn id="114" dur="500" fill="hold"/>
                                        <p:tgtEl>
                                          <p:spTgt spid="106"/>
                                        </p:tgtEl>
                                        <p:attrNameLst>
                                          <p:attrName>ppt_x</p:attrName>
                                        </p:attrNameLst>
                                      </p:cBhvr>
                                      <p:tavLst>
                                        <p:tav tm="0">
                                          <p:val>
                                            <p:fltVal val="0.5"/>
                                          </p:val>
                                        </p:tav>
                                        <p:tav tm="100000">
                                          <p:val>
                                            <p:strVal val="#ppt_x"/>
                                          </p:val>
                                        </p:tav>
                                      </p:tavLst>
                                    </p:anim>
                                    <p:anim calcmode="lin" valueType="num">
                                      <p:cBhvr>
                                        <p:cTn id="115" dur="500" fill="hold"/>
                                        <p:tgtEl>
                                          <p:spTgt spid="106"/>
                                        </p:tgtEl>
                                        <p:attrNameLst>
                                          <p:attrName>ppt_y</p:attrName>
                                        </p:attrNameLst>
                                      </p:cBhvr>
                                      <p:tavLst>
                                        <p:tav tm="0">
                                          <p:val>
                                            <p:fltVal val="0.5"/>
                                          </p:val>
                                        </p:tav>
                                        <p:tav tm="100000">
                                          <p:val>
                                            <p:strVal val="#ppt_y"/>
                                          </p:val>
                                        </p:tav>
                                      </p:tavLst>
                                    </p:anim>
                                  </p:childTnLst>
                                </p:cTn>
                              </p:par>
                              <p:par>
                                <p:cTn id="116" presetID="23" presetClass="entr" presetSubtype="528" fill="hold" grpId="0" nodeType="withEffect">
                                  <p:stCondLst>
                                    <p:cond delay="1200"/>
                                  </p:stCondLst>
                                  <p:childTnLst>
                                    <p:set>
                                      <p:cBhvr>
                                        <p:cTn id="117" dur="1" fill="hold">
                                          <p:stCondLst>
                                            <p:cond delay="0"/>
                                          </p:stCondLst>
                                        </p:cTn>
                                        <p:tgtEl>
                                          <p:spTgt spid="105"/>
                                        </p:tgtEl>
                                        <p:attrNameLst>
                                          <p:attrName>style.visibility</p:attrName>
                                        </p:attrNameLst>
                                      </p:cBhvr>
                                      <p:to>
                                        <p:strVal val="visible"/>
                                      </p:to>
                                    </p:set>
                                    <p:anim calcmode="lin" valueType="num">
                                      <p:cBhvr>
                                        <p:cTn id="118" dur="500" fill="hold"/>
                                        <p:tgtEl>
                                          <p:spTgt spid="105"/>
                                        </p:tgtEl>
                                        <p:attrNameLst>
                                          <p:attrName>ppt_w</p:attrName>
                                        </p:attrNameLst>
                                      </p:cBhvr>
                                      <p:tavLst>
                                        <p:tav tm="0">
                                          <p:val>
                                            <p:fltVal val="0"/>
                                          </p:val>
                                        </p:tav>
                                        <p:tav tm="100000">
                                          <p:val>
                                            <p:strVal val="#ppt_w"/>
                                          </p:val>
                                        </p:tav>
                                      </p:tavLst>
                                    </p:anim>
                                    <p:anim calcmode="lin" valueType="num">
                                      <p:cBhvr>
                                        <p:cTn id="119" dur="500" fill="hold"/>
                                        <p:tgtEl>
                                          <p:spTgt spid="105"/>
                                        </p:tgtEl>
                                        <p:attrNameLst>
                                          <p:attrName>ppt_h</p:attrName>
                                        </p:attrNameLst>
                                      </p:cBhvr>
                                      <p:tavLst>
                                        <p:tav tm="0">
                                          <p:val>
                                            <p:fltVal val="0"/>
                                          </p:val>
                                        </p:tav>
                                        <p:tav tm="100000">
                                          <p:val>
                                            <p:strVal val="#ppt_h"/>
                                          </p:val>
                                        </p:tav>
                                      </p:tavLst>
                                    </p:anim>
                                    <p:anim calcmode="lin" valueType="num">
                                      <p:cBhvr>
                                        <p:cTn id="120" dur="500" fill="hold"/>
                                        <p:tgtEl>
                                          <p:spTgt spid="105"/>
                                        </p:tgtEl>
                                        <p:attrNameLst>
                                          <p:attrName>ppt_x</p:attrName>
                                        </p:attrNameLst>
                                      </p:cBhvr>
                                      <p:tavLst>
                                        <p:tav tm="0">
                                          <p:val>
                                            <p:fltVal val="0.5"/>
                                          </p:val>
                                        </p:tav>
                                        <p:tav tm="100000">
                                          <p:val>
                                            <p:strVal val="#ppt_x"/>
                                          </p:val>
                                        </p:tav>
                                      </p:tavLst>
                                    </p:anim>
                                    <p:anim calcmode="lin" valueType="num">
                                      <p:cBhvr>
                                        <p:cTn id="121" dur="500" fill="hold"/>
                                        <p:tgtEl>
                                          <p:spTgt spid="105"/>
                                        </p:tgtEl>
                                        <p:attrNameLst>
                                          <p:attrName>ppt_y</p:attrName>
                                        </p:attrNameLst>
                                      </p:cBhvr>
                                      <p:tavLst>
                                        <p:tav tm="0">
                                          <p:val>
                                            <p:fltVal val="0.5"/>
                                          </p:val>
                                        </p:tav>
                                        <p:tav tm="100000">
                                          <p:val>
                                            <p:strVal val="#ppt_y"/>
                                          </p:val>
                                        </p:tav>
                                      </p:tavLst>
                                    </p:anim>
                                  </p:childTnLst>
                                </p:cTn>
                              </p:par>
                              <p:par>
                                <p:cTn id="122" presetID="23" presetClass="entr" presetSubtype="528" fill="hold" grpId="0" nodeType="withEffect">
                                  <p:stCondLst>
                                    <p:cond delay="1200"/>
                                  </p:stCondLst>
                                  <p:childTnLst>
                                    <p:set>
                                      <p:cBhvr>
                                        <p:cTn id="123" dur="1" fill="hold">
                                          <p:stCondLst>
                                            <p:cond delay="0"/>
                                          </p:stCondLst>
                                        </p:cTn>
                                        <p:tgtEl>
                                          <p:spTgt spid="96"/>
                                        </p:tgtEl>
                                        <p:attrNameLst>
                                          <p:attrName>style.visibility</p:attrName>
                                        </p:attrNameLst>
                                      </p:cBhvr>
                                      <p:to>
                                        <p:strVal val="visible"/>
                                      </p:to>
                                    </p:set>
                                    <p:anim calcmode="lin" valueType="num">
                                      <p:cBhvr>
                                        <p:cTn id="124" dur="500" fill="hold"/>
                                        <p:tgtEl>
                                          <p:spTgt spid="96"/>
                                        </p:tgtEl>
                                        <p:attrNameLst>
                                          <p:attrName>ppt_w</p:attrName>
                                        </p:attrNameLst>
                                      </p:cBhvr>
                                      <p:tavLst>
                                        <p:tav tm="0">
                                          <p:val>
                                            <p:fltVal val="0"/>
                                          </p:val>
                                        </p:tav>
                                        <p:tav tm="100000">
                                          <p:val>
                                            <p:strVal val="#ppt_w"/>
                                          </p:val>
                                        </p:tav>
                                      </p:tavLst>
                                    </p:anim>
                                    <p:anim calcmode="lin" valueType="num">
                                      <p:cBhvr>
                                        <p:cTn id="125" dur="500" fill="hold"/>
                                        <p:tgtEl>
                                          <p:spTgt spid="96"/>
                                        </p:tgtEl>
                                        <p:attrNameLst>
                                          <p:attrName>ppt_h</p:attrName>
                                        </p:attrNameLst>
                                      </p:cBhvr>
                                      <p:tavLst>
                                        <p:tav tm="0">
                                          <p:val>
                                            <p:fltVal val="0"/>
                                          </p:val>
                                        </p:tav>
                                        <p:tav tm="100000">
                                          <p:val>
                                            <p:strVal val="#ppt_h"/>
                                          </p:val>
                                        </p:tav>
                                      </p:tavLst>
                                    </p:anim>
                                    <p:anim calcmode="lin" valueType="num">
                                      <p:cBhvr>
                                        <p:cTn id="126" dur="500" fill="hold"/>
                                        <p:tgtEl>
                                          <p:spTgt spid="96"/>
                                        </p:tgtEl>
                                        <p:attrNameLst>
                                          <p:attrName>ppt_x</p:attrName>
                                        </p:attrNameLst>
                                      </p:cBhvr>
                                      <p:tavLst>
                                        <p:tav tm="0">
                                          <p:val>
                                            <p:fltVal val="0.5"/>
                                          </p:val>
                                        </p:tav>
                                        <p:tav tm="100000">
                                          <p:val>
                                            <p:strVal val="#ppt_x"/>
                                          </p:val>
                                        </p:tav>
                                      </p:tavLst>
                                    </p:anim>
                                    <p:anim calcmode="lin" valueType="num">
                                      <p:cBhvr>
                                        <p:cTn id="127" dur="500" fill="hold"/>
                                        <p:tgtEl>
                                          <p:spTgt spid="96"/>
                                        </p:tgtEl>
                                        <p:attrNameLst>
                                          <p:attrName>ppt_y</p:attrName>
                                        </p:attrNameLst>
                                      </p:cBhvr>
                                      <p:tavLst>
                                        <p:tav tm="0">
                                          <p:val>
                                            <p:fltVal val="0.5"/>
                                          </p:val>
                                        </p:tav>
                                        <p:tav tm="100000">
                                          <p:val>
                                            <p:strVal val="#ppt_y"/>
                                          </p:val>
                                        </p:tav>
                                      </p:tavLst>
                                    </p:anim>
                                  </p:childTnLst>
                                </p:cTn>
                              </p:par>
                            </p:childTnLst>
                          </p:cTn>
                        </p:par>
                        <p:par>
                          <p:cTn id="128" fill="hold">
                            <p:stCondLst>
                              <p:cond delay="500"/>
                            </p:stCondLst>
                            <p:childTnLst>
                              <p:par>
                                <p:cTn id="129" presetID="21" presetClass="entr" presetSubtype="1" fill="hold" grpId="0" nodeType="afterEffect">
                                  <p:stCondLst>
                                    <p:cond delay="0"/>
                                  </p:stCondLst>
                                  <p:childTnLst>
                                    <p:set>
                                      <p:cBhvr>
                                        <p:cTn id="130" dur="1" fill="hold">
                                          <p:stCondLst>
                                            <p:cond delay="0"/>
                                          </p:stCondLst>
                                        </p:cTn>
                                        <p:tgtEl>
                                          <p:spTgt spid="4316"/>
                                        </p:tgtEl>
                                        <p:attrNameLst>
                                          <p:attrName>style.visibility</p:attrName>
                                        </p:attrNameLst>
                                      </p:cBhvr>
                                      <p:to>
                                        <p:strVal val="visible"/>
                                      </p:to>
                                    </p:set>
                                    <p:animEffect transition="in" filter="wheel(1)">
                                      <p:cBhvr>
                                        <p:cTn id="131" dur="1000"/>
                                        <p:tgtEl>
                                          <p:spTgt spid="4316"/>
                                        </p:tgtEl>
                                      </p:cBhvr>
                                    </p:animEffect>
                                  </p:childTnLst>
                                </p:cTn>
                              </p:par>
                            </p:childTnLst>
                          </p:cTn>
                        </p:par>
                      </p:childTnLst>
                    </p:cTn>
                  </p:par>
                  <p:par>
                    <p:cTn id="132" fill="hold">
                      <p:stCondLst>
                        <p:cond delay="indefinite"/>
                      </p:stCondLst>
                      <p:childTnLst>
                        <p:par>
                          <p:cTn id="133" fill="hold">
                            <p:stCondLst>
                              <p:cond delay="0"/>
                            </p:stCondLst>
                            <p:childTnLst>
                              <p:par>
                                <p:cTn id="134" presetID="35" presetClass="path" presetSubtype="0" decel="32000" fill="hold" nodeType="clickEffect">
                                  <p:stCondLst>
                                    <p:cond delay="0"/>
                                  </p:stCondLst>
                                  <p:childTnLst>
                                    <p:animMotion origin="layout" path="M -1.04167E-6 -2.77457E-6 L -0.59375 -2.77457E-6 " pathEditMode="relative" rAng="0" ptsTypes="AA">
                                      <p:cBhvr>
                                        <p:cTn id="135" dur="500" fill="hold"/>
                                        <p:tgtEl>
                                          <p:spTgt spid="639"/>
                                        </p:tgtEl>
                                        <p:attrNameLst>
                                          <p:attrName>ppt_x</p:attrName>
                                          <p:attrName>ppt_y</p:attrName>
                                        </p:attrNameLst>
                                      </p:cBhvr>
                                      <p:rCtr x="-29688" y="0"/>
                                    </p:animMotion>
                                  </p:childTnLst>
                                </p:cTn>
                              </p:par>
                              <p:par>
                                <p:cTn id="136" presetID="2" presetClass="exit" presetSubtype="6" fill="hold" nodeType="withEffect">
                                  <p:stCondLst>
                                    <p:cond delay="500"/>
                                  </p:stCondLst>
                                  <p:childTnLst>
                                    <p:anim calcmode="lin" valueType="num">
                                      <p:cBhvr additive="base">
                                        <p:cTn id="137" dur="500"/>
                                        <p:tgtEl>
                                          <p:spTgt spid="639"/>
                                        </p:tgtEl>
                                        <p:attrNameLst>
                                          <p:attrName>ppt_x</p:attrName>
                                        </p:attrNameLst>
                                      </p:cBhvr>
                                      <p:tavLst>
                                        <p:tav tm="0">
                                          <p:val>
                                            <p:strVal val="ppt_x"/>
                                          </p:val>
                                        </p:tav>
                                        <p:tav tm="100000">
                                          <p:val>
                                            <p:strVal val="1+ppt_w/2"/>
                                          </p:val>
                                        </p:tav>
                                      </p:tavLst>
                                    </p:anim>
                                    <p:anim calcmode="lin" valueType="num">
                                      <p:cBhvr additive="base">
                                        <p:cTn id="138" dur="500"/>
                                        <p:tgtEl>
                                          <p:spTgt spid="639"/>
                                        </p:tgtEl>
                                        <p:attrNameLst>
                                          <p:attrName>ppt_y</p:attrName>
                                        </p:attrNameLst>
                                      </p:cBhvr>
                                      <p:tavLst>
                                        <p:tav tm="0">
                                          <p:val>
                                            <p:strVal val="ppt_y"/>
                                          </p:val>
                                        </p:tav>
                                        <p:tav tm="100000">
                                          <p:val>
                                            <p:strVal val="1+ppt_h/2"/>
                                          </p:val>
                                        </p:tav>
                                      </p:tavLst>
                                    </p:anim>
                                    <p:set>
                                      <p:cBhvr>
                                        <p:cTn id="139" dur="1" fill="hold">
                                          <p:stCondLst>
                                            <p:cond delay="499"/>
                                          </p:stCondLst>
                                        </p:cTn>
                                        <p:tgtEl>
                                          <p:spTgt spid="6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6" grpId="0" animBg="1"/>
      <p:bldP spid="4103" grpId="0" animBg="1"/>
      <p:bldP spid="4115" grpId="0" animBg="1"/>
      <p:bldP spid="4127" grpId="0" animBg="1"/>
      <p:bldP spid="96" grpId="0" animBg="1"/>
      <p:bldP spid="97" grpId="0" animBg="1"/>
      <p:bldP spid="99" grpId="0" animBg="1"/>
      <p:bldP spid="100" grpId="0" animBg="1"/>
      <p:bldP spid="102" grpId="0" animBg="1"/>
      <p:bldP spid="103"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grpSp>
        <p:nvGrpSpPr>
          <p:cNvPr id="24" name="组合 23"/>
          <p:cNvGrpSpPr/>
          <p:nvPr/>
        </p:nvGrpSpPr>
        <p:grpSpPr>
          <a:xfrm>
            <a:off x="1312099" y="2492502"/>
            <a:ext cx="2020615" cy="2025531"/>
            <a:chOff x="1312099" y="2614471"/>
            <a:chExt cx="2020615" cy="2025531"/>
          </a:xfrm>
          <a:solidFill>
            <a:srgbClr val="53D2FF"/>
          </a:solidFill>
        </p:grpSpPr>
        <p:sp>
          <p:nvSpPr>
            <p:cNvPr id="5" name="Freeform 7"/>
            <p:cNvSpPr>
              <a:spLocks noEditPoints="1"/>
            </p:cNvSpPr>
            <p:nvPr/>
          </p:nvSpPr>
          <p:spPr bwMode="auto">
            <a:xfrm>
              <a:off x="1312099" y="2614471"/>
              <a:ext cx="2020615" cy="2025531"/>
            </a:xfrm>
            <a:custGeom>
              <a:avLst/>
              <a:gdLst>
                <a:gd name="T0" fmla="*/ 174 w 348"/>
                <a:gd name="T1" fmla="*/ 349 h 349"/>
                <a:gd name="T2" fmla="*/ 0 w 348"/>
                <a:gd name="T3" fmla="*/ 175 h 349"/>
                <a:gd name="T4" fmla="*/ 174 w 348"/>
                <a:gd name="T5" fmla="*/ 0 h 349"/>
                <a:gd name="T6" fmla="*/ 348 w 348"/>
                <a:gd name="T7" fmla="*/ 175 h 349"/>
                <a:gd name="T8" fmla="*/ 174 w 348"/>
                <a:gd name="T9" fmla="*/ 349 h 349"/>
                <a:gd name="T10" fmla="*/ 174 w 348"/>
                <a:gd name="T11" fmla="*/ 10 h 349"/>
                <a:gd name="T12" fmla="*/ 9 w 348"/>
                <a:gd name="T13" fmla="*/ 175 h 349"/>
                <a:gd name="T14" fmla="*/ 174 w 348"/>
                <a:gd name="T15" fmla="*/ 339 h 349"/>
                <a:gd name="T16" fmla="*/ 339 w 348"/>
                <a:gd name="T17" fmla="*/ 175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5"/>
                  </a:cubicBezTo>
                  <a:cubicBezTo>
                    <a:pt x="0" y="79"/>
                    <a:pt x="78" y="0"/>
                    <a:pt x="174" y="0"/>
                  </a:cubicBezTo>
                  <a:cubicBezTo>
                    <a:pt x="270" y="0"/>
                    <a:pt x="348" y="79"/>
                    <a:pt x="348" y="175"/>
                  </a:cubicBezTo>
                  <a:cubicBezTo>
                    <a:pt x="348" y="270"/>
                    <a:pt x="270" y="349"/>
                    <a:pt x="174" y="349"/>
                  </a:cubicBezTo>
                  <a:close/>
                  <a:moveTo>
                    <a:pt x="174" y="10"/>
                  </a:moveTo>
                  <a:cubicBezTo>
                    <a:pt x="83" y="10"/>
                    <a:pt x="9" y="84"/>
                    <a:pt x="9" y="175"/>
                  </a:cubicBezTo>
                  <a:cubicBezTo>
                    <a:pt x="9" y="265"/>
                    <a:pt x="83" y="339"/>
                    <a:pt x="174" y="339"/>
                  </a:cubicBezTo>
                  <a:cubicBezTo>
                    <a:pt x="265" y="339"/>
                    <a:pt x="339" y="265"/>
                    <a:pt x="339" y="175"/>
                  </a:cubicBezTo>
                  <a:cubicBezTo>
                    <a:pt x="339" y="84"/>
                    <a:pt x="265" y="10"/>
                    <a:pt x="1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Rectangle 8"/>
            <p:cNvSpPr>
              <a:spLocks noChangeArrowheads="1"/>
            </p:cNvSpPr>
            <p:nvPr/>
          </p:nvSpPr>
          <p:spPr bwMode="auto">
            <a:xfrm>
              <a:off x="2322407" y="2816041"/>
              <a:ext cx="12292" cy="2335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Rectangle 9"/>
            <p:cNvSpPr>
              <a:spLocks noChangeArrowheads="1"/>
            </p:cNvSpPr>
            <p:nvPr/>
          </p:nvSpPr>
          <p:spPr bwMode="auto">
            <a:xfrm>
              <a:off x="2322407" y="4187699"/>
              <a:ext cx="12292" cy="2384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Rectangle 10"/>
            <p:cNvSpPr>
              <a:spLocks noChangeArrowheads="1"/>
            </p:cNvSpPr>
            <p:nvPr/>
          </p:nvSpPr>
          <p:spPr bwMode="auto">
            <a:xfrm>
              <a:off x="1525960"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Freeform 12"/>
            <p:cNvSpPr/>
            <p:nvPr/>
          </p:nvSpPr>
          <p:spPr bwMode="auto">
            <a:xfrm>
              <a:off x="2637053" y="2914368"/>
              <a:ext cx="98327" cy="157323"/>
            </a:xfrm>
            <a:custGeom>
              <a:avLst/>
              <a:gdLst>
                <a:gd name="T0" fmla="*/ 4 w 40"/>
                <a:gd name="T1" fmla="*/ 64 h 64"/>
                <a:gd name="T2" fmla="*/ 0 w 40"/>
                <a:gd name="T3" fmla="*/ 60 h 64"/>
                <a:gd name="T4" fmla="*/ 35 w 40"/>
                <a:gd name="T5" fmla="*/ 0 h 64"/>
                <a:gd name="T6" fmla="*/ 40 w 40"/>
                <a:gd name="T7" fmla="*/ 3 h 64"/>
                <a:gd name="T8" fmla="*/ 4 w 40"/>
                <a:gd name="T9" fmla="*/ 64 h 64"/>
              </a:gdLst>
              <a:ahLst/>
              <a:cxnLst>
                <a:cxn ang="0">
                  <a:pos x="T0" y="T1"/>
                </a:cxn>
                <a:cxn ang="0">
                  <a:pos x="T2" y="T3"/>
                </a:cxn>
                <a:cxn ang="0">
                  <a:pos x="T4" y="T5"/>
                </a:cxn>
                <a:cxn ang="0">
                  <a:pos x="T6" y="T7"/>
                </a:cxn>
                <a:cxn ang="0">
                  <a:pos x="T8" y="T9"/>
                </a:cxn>
              </a:cxnLst>
              <a:rect l="0" t="0" r="r" b="b"/>
              <a:pathLst>
                <a:path w="40" h="64">
                  <a:moveTo>
                    <a:pt x="4" y="64"/>
                  </a:moveTo>
                  <a:lnTo>
                    <a:pt x="0" y="60"/>
                  </a:lnTo>
                  <a:lnTo>
                    <a:pt x="35" y="0"/>
                  </a:lnTo>
                  <a:lnTo>
                    <a:pt x="40" y="3"/>
                  </a:lnTo>
                  <a:lnTo>
                    <a:pt x="4"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2880411" y="3211807"/>
              <a:ext cx="149949" cy="93410"/>
            </a:xfrm>
            <a:custGeom>
              <a:avLst/>
              <a:gdLst>
                <a:gd name="T0" fmla="*/ 2 w 61"/>
                <a:gd name="T1" fmla="*/ 38 h 38"/>
                <a:gd name="T2" fmla="*/ 0 w 61"/>
                <a:gd name="T3" fmla="*/ 33 h 38"/>
                <a:gd name="T4" fmla="*/ 56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3"/>
                  </a:lnTo>
                  <a:lnTo>
                    <a:pt x="56" y="0"/>
                  </a:lnTo>
                  <a:lnTo>
                    <a:pt x="61" y="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4"/>
            <p:cNvSpPr/>
            <p:nvPr/>
          </p:nvSpPr>
          <p:spPr bwMode="auto">
            <a:xfrm>
              <a:off x="1916809" y="4170493"/>
              <a:ext cx="98327" cy="149949"/>
            </a:xfrm>
            <a:custGeom>
              <a:avLst/>
              <a:gdLst>
                <a:gd name="T0" fmla="*/ 4 w 40"/>
                <a:gd name="T1" fmla="*/ 61 h 61"/>
                <a:gd name="T2" fmla="*/ 0 w 40"/>
                <a:gd name="T3" fmla="*/ 56 h 61"/>
                <a:gd name="T4" fmla="*/ 35 w 40"/>
                <a:gd name="T5" fmla="*/ 0 h 61"/>
                <a:gd name="T6" fmla="*/ 40 w 40"/>
                <a:gd name="T7" fmla="*/ 2 h 61"/>
                <a:gd name="T8" fmla="*/ 4 w 40"/>
                <a:gd name="T9" fmla="*/ 61 h 61"/>
              </a:gdLst>
              <a:ahLst/>
              <a:cxnLst>
                <a:cxn ang="0">
                  <a:pos x="T0" y="T1"/>
                </a:cxn>
                <a:cxn ang="0">
                  <a:pos x="T2" y="T3"/>
                </a:cxn>
                <a:cxn ang="0">
                  <a:pos x="T4" y="T5"/>
                </a:cxn>
                <a:cxn ang="0">
                  <a:pos x="T6" y="T7"/>
                </a:cxn>
                <a:cxn ang="0">
                  <a:pos x="T8" y="T9"/>
                </a:cxn>
              </a:cxnLst>
              <a:rect l="0" t="0" r="r" b="b"/>
              <a:pathLst>
                <a:path w="40" h="61">
                  <a:moveTo>
                    <a:pt x="4" y="61"/>
                  </a:moveTo>
                  <a:lnTo>
                    <a:pt x="0" y="56"/>
                  </a:lnTo>
                  <a:lnTo>
                    <a:pt x="35" y="0"/>
                  </a:lnTo>
                  <a:lnTo>
                    <a:pt x="40" y="2"/>
                  </a:lnTo>
                  <a:lnTo>
                    <a:pt x="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5"/>
            <p:cNvSpPr/>
            <p:nvPr/>
          </p:nvSpPr>
          <p:spPr bwMode="auto">
            <a:xfrm>
              <a:off x="1631661" y="3932049"/>
              <a:ext cx="149949" cy="93410"/>
            </a:xfrm>
            <a:custGeom>
              <a:avLst/>
              <a:gdLst>
                <a:gd name="T0" fmla="*/ 2 w 61"/>
                <a:gd name="T1" fmla="*/ 38 h 38"/>
                <a:gd name="T2" fmla="*/ 0 w 61"/>
                <a:gd name="T3" fmla="*/ 35 h 38"/>
                <a:gd name="T4" fmla="*/ 59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5"/>
                  </a:lnTo>
                  <a:lnTo>
                    <a:pt x="59" y="0"/>
                  </a:lnTo>
                  <a:lnTo>
                    <a:pt x="61" y="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6"/>
            <p:cNvSpPr/>
            <p:nvPr/>
          </p:nvSpPr>
          <p:spPr bwMode="auto">
            <a:xfrm>
              <a:off x="1631661" y="3211807"/>
              <a:ext cx="149949" cy="98327"/>
            </a:xfrm>
            <a:custGeom>
              <a:avLst/>
              <a:gdLst>
                <a:gd name="T0" fmla="*/ 59 w 61"/>
                <a:gd name="T1" fmla="*/ 40 h 40"/>
                <a:gd name="T2" fmla="*/ 0 w 61"/>
                <a:gd name="T3" fmla="*/ 5 h 40"/>
                <a:gd name="T4" fmla="*/ 2 w 61"/>
                <a:gd name="T5" fmla="*/ 0 h 40"/>
                <a:gd name="T6" fmla="*/ 61 w 61"/>
                <a:gd name="T7" fmla="*/ 35 h 40"/>
                <a:gd name="T8" fmla="*/ 59 w 61"/>
                <a:gd name="T9" fmla="*/ 40 h 40"/>
              </a:gdLst>
              <a:ahLst/>
              <a:cxnLst>
                <a:cxn ang="0">
                  <a:pos x="T0" y="T1"/>
                </a:cxn>
                <a:cxn ang="0">
                  <a:pos x="T2" y="T3"/>
                </a:cxn>
                <a:cxn ang="0">
                  <a:pos x="T4" y="T5"/>
                </a:cxn>
                <a:cxn ang="0">
                  <a:pos x="T6" y="T7"/>
                </a:cxn>
                <a:cxn ang="0">
                  <a:pos x="T8" y="T9"/>
                </a:cxn>
              </a:cxnLst>
              <a:rect l="0" t="0" r="r" b="b"/>
              <a:pathLst>
                <a:path w="61" h="40">
                  <a:moveTo>
                    <a:pt x="59" y="40"/>
                  </a:moveTo>
                  <a:lnTo>
                    <a:pt x="0" y="5"/>
                  </a:lnTo>
                  <a:lnTo>
                    <a:pt x="2" y="0"/>
                  </a:lnTo>
                  <a:lnTo>
                    <a:pt x="61" y="35"/>
                  </a:lnTo>
                  <a:lnTo>
                    <a:pt x="5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7"/>
            <p:cNvSpPr/>
            <p:nvPr/>
          </p:nvSpPr>
          <p:spPr bwMode="auto">
            <a:xfrm>
              <a:off x="2880411" y="3932049"/>
              <a:ext cx="145033" cy="93410"/>
            </a:xfrm>
            <a:custGeom>
              <a:avLst/>
              <a:gdLst>
                <a:gd name="T0" fmla="*/ 56 w 59"/>
                <a:gd name="T1" fmla="*/ 38 h 38"/>
                <a:gd name="T2" fmla="*/ 0 w 59"/>
                <a:gd name="T3" fmla="*/ 5 h 38"/>
                <a:gd name="T4" fmla="*/ 2 w 59"/>
                <a:gd name="T5" fmla="*/ 0 h 38"/>
                <a:gd name="T6" fmla="*/ 59 w 59"/>
                <a:gd name="T7" fmla="*/ 35 h 38"/>
                <a:gd name="T8" fmla="*/ 56 w 59"/>
                <a:gd name="T9" fmla="*/ 38 h 38"/>
              </a:gdLst>
              <a:ahLst/>
              <a:cxnLst>
                <a:cxn ang="0">
                  <a:pos x="T0" y="T1"/>
                </a:cxn>
                <a:cxn ang="0">
                  <a:pos x="T2" y="T3"/>
                </a:cxn>
                <a:cxn ang="0">
                  <a:pos x="T4" y="T5"/>
                </a:cxn>
                <a:cxn ang="0">
                  <a:pos x="T6" y="T7"/>
                </a:cxn>
                <a:cxn ang="0">
                  <a:pos x="T8" y="T9"/>
                </a:cxn>
              </a:cxnLst>
              <a:rect l="0" t="0" r="r" b="b"/>
              <a:pathLst>
                <a:path w="59" h="38">
                  <a:moveTo>
                    <a:pt x="56" y="38"/>
                  </a:moveTo>
                  <a:lnTo>
                    <a:pt x="0" y="5"/>
                  </a:lnTo>
                  <a:lnTo>
                    <a:pt x="2" y="0"/>
                  </a:lnTo>
                  <a:lnTo>
                    <a:pt x="59" y="35"/>
                  </a:lnTo>
                  <a:lnTo>
                    <a:pt x="5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8"/>
            <p:cNvSpPr/>
            <p:nvPr/>
          </p:nvSpPr>
          <p:spPr bwMode="auto">
            <a:xfrm>
              <a:off x="2624761" y="4180325"/>
              <a:ext cx="93410" cy="152406"/>
            </a:xfrm>
            <a:custGeom>
              <a:avLst/>
              <a:gdLst>
                <a:gd name="T0" fmla="*/ 33 w 38"/>
                <a:gd name="T1" fmla="*/ 62 h 62"/>
                <a:gd name="T2" fmla="*/ 0 w 38"/>
                <a:gd name="T3" fmla="*/ 3 h 62"/>
                <a:gd name="T4" fmla="*/ 5 w 38"/>
                <a:gd name="T5" fmla="*/ 0 h 62"/>
                <a:gd name="T6" fmla="*/ 38 w 38"/>
                <a:gd name="T7" fmla="*/ 59 h 62"/>
                <a:gd name="T8" fmla="*/ 33 w 38"/>
                <a:gd name="T9" fmla="*/ 62 h 62"/>
              </a:gdLst>
              <a:ahLst/>
              <a:cxnLst>
                <a:cxn ang="0">
                  <a:pos x="T0" y="T1"/>
                </a:cxn>
                <a:cxn ang="0">
                  <a:pos x="T2" y="T3"/>
                </a:cxn>
                <a:cxn ang="0">
                  <a:pos x="T4" y="T5"/>
                </a:cxn>
                <a:cxn ang="0">
                  <a:pos x="T6" y="T7"/>
                </a:cxn>
                <a:cxn ang="0">
                  <a:pos x="T8" y="T9"/>
                </a:cxn>
              </a:cxnLst>
              <a:rect l="0" t="0" r="r" b="b"/>
              <a:pathLst>
                <a:path w="38" h="62">
                  <a:moveTo>
                    <a:pt x="33" y="62"/>
                  </a:moveTo>
                  <a:lnTo>
                    <a:pt x="0" y="3"/>
                  </a:lnTo>
                  <a:lnTo>
                    <a:pt x="5" y="0"/>
                  </a:lnTo>
                  <a:lnTo>
                    <a:pt x="38" y="59"/>
                  </a:lnTo>
                  <a:lnTo>
                    <a:pt x="33"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1899602" y="2934033"/>
              <a:ext cx="98327" cy="149949"/>
            </a:xfrm>
            <a:custGeom>
              <a:avLst/>
              <a:gdLst>
                <a:gd name="T0" fmla="*/ 35 w 40"/>
                <a:gd name="T1" fmla="*/ 61 h 61"/>
                <a:gd name="T2" fmla="*/ 0 w 40"/>
                <a:gd name="T3" fmla="*/ 2 h 61"/>
                <a:gd name="T4" fmla="*/ 4 w 40"/>
                <a:gd name="T5" fmla="*/ 0 h 61"/>
                <a:gd name="T6" fmla="*/ 40 w 40"/>
                <a:gd name="T7" fmla="*/ 59 h 61"/>
                <a:gd name="T8" fmla="*/ 35 w 40"/>
                <a:gd name="T9" fmla="*/ 61 h 61"/>
              </a:gdLst>
              <a:ahLst/>
              <a:cxnLst>
                <a:cxn ang="0">
                  <a:pos x="T0" y="T1"/>
                </a:cxn>
                <a:cxn ang="0">
                  <a:pos x="T2" y="T3"/>
                </a:cxn>
                <a:cxn ang="0">
                  <a:pos x="T4" y="T5"/>
                </a:cxn>
                <a:cxn ang="0">
                  <a:pos x="T6" y="T7"/>
                </a:cxn>
                <a:cxn ang="0">
                  <a:pos x="T8" y="T9"/>
                </a:cxn>
              </a:cxnLst>
              <a:rect l="0" t="0" r="r" b="b"/>
              <a:pathLst>
                <a:path w="40" h="61">
                  <a:moveTo>
                    <a:pt x="35" y="61"/>
                  </a:moveTo>
                  <a:lnTo>
                    <a:pt x="0" y="2"/>
                  </a:lnTo>
                  <a:lnTo>
                    <a:pt x="4" y="0"/>
                  </a:lnTo>
                  <a:lnTo>
                    <a:pt x="40" y="59"/>
                  </a:lnTo>
                  <a:lnTo>
                    <a:pt x="3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Rectangle 10"/>
            <p:cNvSpPr>
              <a:spLocks noChangeArrowheads="1"/>
            </p:cNvSpPr>
            <p:nvPr/>
          </p:nvSpPr>
          <p:spPr bwMode="auto">
            <a:xfrm>
              <a:off x="2935710"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6200000">
            <a:off x="1887309" y="3061078"/>
            <a:ext cx="870194" cy="105702"/>
            <a:chOff x="2275701" y="3565783"/>
            <a:chExt cx="870194" cy="105702"/>
          </a:xfrm>
          <a:solidFill>
            <a:srgbClr val="53D2FF"/>
          </a:solidFill>
        </p:grpSpPr>
        <p:sp>
          <p:nvSpPr>
            <p:cNvPr id="9"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6"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3188165"/>
            <a:ext cx="1895475" cy="454342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26"/>
          <p:cNvGrpSpPr/>
          <p:nvPr/>
        </p:nvGrpSpPr>
        <p:grpSpPr>
          <a:xfrm>
            <a:off x="2268533" y="3443813"/>
            <a:ext cx="870194" cy="105702"/>
            <a:chOff x="2275701" y="3565783"/>
            <a:chExt cx="870194" cy="105702"/>
          </a:xfrm>
          <a:solidFill>
            <a:srgbClr val="53D2FF"/>
          </a:solidFill>
        </p:grpSpPr>
        <p:sp>
          <p:nvSpPr>
            <p:cNvPr id="28"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8000000">
            <a:off x="2080529" y="3109956"/>
            <a:ext cx="870194" cy="105702"/>
            <a:chOff x="2275701" y="3565783"/>
            <a:chExt cx="870194" cy="105702"/>
          </a:xfrm>
          <a:solidFill>
            <a:srgbClr val="53D2FF"/>
          </a:solidFill>
        </p:grpSpPr>
        <p:sp>
          <p:nvSpPr>
            <p:cNvPr id="33"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rot="19800000">
            <a:off x="2220848" y="3249245"/>
            <a:ext cx="870194" cy="105702"/>
            <a:chOff x="2275701" y="3565783"/>
            <a:chExt cx="870194" cy="105702"/>
          </a:xfrm>
          <a:solidFill>
            <a:srgbClr val="53D2FF"/>
          </a:solidFill>
        </p:grpSpPr>
        <p:sp>
          <p:nvSpPr>
            <p:cNvPr id="37"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0" name="TextBox 39"/>
          <p:cNvSpPr txBox="1"/>
          <p:nvPr/>
        </p:nvSpPr>
        <p:spPr>
          <a:xfrm>
            <a:off x="1342531" y="4714359"/>
            <a:ext cx="2121535" cy="483235"/>
          </a:xfrm>
          <a:prstGeom prst="rect">
            <a:avLst/>
          </a:prstGeom>
          <a:noFill/>
        </p:spPr>
        <p:txBody>
          <a:bodyPr wrap="none" rtlCol="0" anchor="ctr">
            <a:spAutoFit/>
          </a:bodyPr>
          <a:lstStyle/>
          <a:p>
            <a:r>
              <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DMZ</a:t>
            </a:r>
            <a:r>
              <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安全规则</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cxnSp>
        <p:nvCxnSpPr>
          <p:cNvPr id="41" name="直接连接符 40"/>
          <p:cNvCxnSpPr>
            <a:stCxn id="5" idx="2"/>
          </p:cNvCxnSpPr>
          <p:nvPr/>
        </p:nvCxnSpPr>
        <p:spPr>
          <a:xfrm flipV="1">
            <a:off x="2322195" y="1124585"/>
            <a:ext cx="1396365" cy="136779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646593" y="1124863"/>
            <a:ext cx="1336877"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870450" y="548640"/>
            <a:ext cx="5463540" cy="1358900"/>
          </a:xfrm>
          <a:prstGeom prst="rect">
            <a:avLst/>
          </a:prstGeom>
          <a:noFill/>
        </p:spPr>
        <p:txBody>
          <a:bodyPr wrap="square" rtlCol="0">
            <a:spAutoFit/>
          </a:bodyPr>
          <a:lstStyle/>
          <a:p>
            <a:pPr>
              <a:lnSpc>
                <a:spcPct val="130000"/>
              </a:lnSpc>
            </a:pPr>
            <a:r>
              <a:rPr lang="zh-CN" altLang="en-US" sz="1600">
                <a:solidFill>
                  <a:srgbClr val="00B0F0"/>
                </a:solidFill>
                <a:latin typeface="微软雅黑" pitchFamily="34" charset="-122"/>
                <a:ea typeface="微软雅黑" pitchFamily="34" charset="-122"/>
              </a:rPr>
              <a:t>DMZ安全规则指定了非军事区内的某一主机（IP地址）对应的安全策略。由于DMZ区内放置的服务器主机将提供公共服务，其地址是公开的，可以被外部网的用户访问，所以正确设置DMZ区安全规则对保证网络安全是十分重要的。</a:t>
            </a:r>
            <a:endParaRPr lang="zh-CN" altLang="en-US" sz="1600">
              <a:solidFill>
                <a:srgbClr val="00B0F0"/>
              </a:solidFill>
              <a:latin typeface="微软雅黑" pitchFamily="34" charset="-122"/>
              <a:ea typeface="微软雅黑" pitchFamily="34" charset="-122"/>
            </a:endParaRPr>
          </a:p>
        </p:txBody>
      </p:sp>
      <p:cxnSp>
        <p:nvCxnSpPr>
          <p:cNvPr id="47" name="直接连接符 46"/>
          <p:cNvCxnSpPr/>
          <p:nvPr/>
        </p:nvCxnSpPr>
        <p:spPr>
          <a:xfrm flipV="1">
            <a:off x="2812784" y="2373433"/>
            <a:ext cx="316110" cy="27506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3128645" y="2348865"/>
            <a:ext cx="1885950" cy="2476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142496" y="4004779"/>
            <a:ext cx="136064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46" name="Picture 22" descr="D:\360data\重要数据\桌面\未标题-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764" y="6915150"/>
            <a:ext cx="17335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6/60/DMZ_network_diagram_2_firewall.svg/200px-DMZ_network_diagram_2_firewall.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267" y="4628845"/>
            <a:ext cx="2275334" cy="1456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0/01/Korea_DMZ_sentr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9738" y="4653813"/>
            <a:ext cx="1906679" cy="1431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942840" y="2061210"/>
            <a:ext cx="5259070" cy="1083945"/>
          </a:xfrm>
          <a:prstGeom prst="rect">
            <a:avLst/>
          </a:prstGeom>
          <a:noFill/>
        </p:spPr>
        <p:txBody>
          <a:bodyPr wrap="square" rtlCol="0" anchor="ctr">
            <a:spAutoFit/>
          </a:bodyPr>
          <a:p>
            <a:r>
              <a:rPr lang="zh-CN" altLang="en-US" sz="1600">
                <a:solidFill>
                  <a:srgbClr val="00B0F0"/>
                </a:solidFill>
                <a:latin typeface="微软雅黑" pitchFamily="34" charset="-122"/>
                <a:ea typeface="微软雅黑" pitchFamily="34" charset="-122"/>
              </a:rPr>
              <a:t>FireWall可以根据数据包的地址、协议和端口进行访问控制。它将每个连接作为一个数据流，通过规则表与连接表共同配合，对网络连接和会话的当前状态进行分析和监控。</a:t>
            </a:r>
            <a:endParaRPr lang="zh-CN" altLang="en-US" sz="1600">
              <a:solidFill>
                <a:srgbClr val="00B0F0"/>
              </a:solidFill>
              <a:latin typeface="微软雅黑" pitchFamily="34" charset="-122"/>
              <a:ea typeface="微软雅黑" pitchFamily="34" charset="-122"/>
            </a:endParaRPr>
          </a:p>
        </p:txBody>
      </p:sp>
      <p:sp>
        <p:nvSpPr>
          <p:cNvPr id="3" name="文本框 2"/>
          <p:cNvSpPr txBox="1"/>
          <p:nvPr/>
        </p:nvSpPr>
        <p:spPr>
          <a:xfrm>
            <a:off x="4545965" y="3278823"/>
            <a:ext cx="6471920" cy="1207770"/>
          </a:xfrm>
          <a:prstGeom prst="rect">
            <a:avLst/>
          </a:prstGeom>
          <a:noFill/>
        </p:spPr>
        <p:txBody>
          <a:bodyPr wrap="square" rtlCol="0" anchor="ctr">
            <a:spAutoFit/>
          </a:bodyPr>
          <a:p>
            <a:r>
              <a:rPr lang="zh-CN" altLang="en-US">
                <a:solidFill>
                  <a:srgbClr val="00B0F0"/>
                </a:solidFill>
                <a:latin typeface="微软雅黑" pitchFamily="34" charset="-122"/>
                <a:ea typeface="微软雅黑" pitchFamily="34" charset="-122"/>
              </a:rPr>
              <a:t>为了让DMZ区的应用服务器能与内网中DB服务器（服务端口4004、使用TCP协议）通信，需增加DMZ区安全规则， 这样一个基于DMZ的安全应用服务便配置好了。其他的应用服务可根据安全策略逐个配置。</a:t>
            </a:r>
            <a:endParaRPr lang="zh-CN" altLang="en-US">
              <a:solidFill>
                <a:srgbClr val="00B0F0"/>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1.04167E-6 -4.81481E-6 L -0.8832 -4.81481E-6 " pathEditMode="relative" rAng="0" ptsTypes="AA">
                                      <p:cBhvr>
                                        <p:cTn id="6" dur="500" fill="hold"/>
                                        <p:tgtEl>
                                          <p:spTgt spid="26"/>
                                        </p:tgtEl>
                                        <p:attrNameLst>
                                          <p:attrName>ppt_x</p:attrName>
                                          <p:attrName>ppt_y</p:attrName>
                                        </p:attrNameLst>
                                      </p:cBhvr>
                                      <p:rCtr x="-44167" y="0"/>
                                    </p:animMotion>
                                  </p:childTnLst>
                                </p:cTn>
                              </p:par>
                              <p:par>
                                <p:cTn id="7" presetID="2" presetClass="entr" presetSubtype="2" decel="10000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fill="hold"/>
                                        <p:tgtEl>
                                          <p:spTgt spid="24"/>
                                        </p:tgtEl>
                                        <p:attrNameLst>
                                          <p:attrName>ppt_x</p:attrName>
                                        </p:attrNameLst>
                                      </p:cBhvr>
                                      <p:tavLst>
                                        <p:tav tm="0">
                                          <p:val>
                                            <p:strVal val="1+#ppt_w/2"/>
                                          </p:val>
                                        </p:tav>
                                        <p:tav tm="100000">
                                          <p:val>
                                            <p:strVal val="#ppt_x"/>
                                          </p:val>
                                        </p:tav>
                                      </p:tavLst>
                                    </p:anim>
                                    <p:anim calcmode="lin" valueType="num">
                                      <p:cBhvr additive="base">
                                        <p:cTn id="10" dur="500" fill="hold"/>
                                        <p:tgtEl>
                                          <p:spTgt spid="24"/>
                                        </p:tgtEl>
                                        <p:attrNameLst>
                                          <p:attrName>ppt_y</p:attrName>
                                        </p:attrNameLst>
                                      </p:cBhvr>
                                      <p:tavLst>
                                        <p:tav tm="0">
                                          <p:val>
                                            <p:strVal val="#ppt_y"/>
                                          </p:val>
                                        </p:tav>
                                        <p:tav tm="100000">
                                          <p:val>
                                            <p:strVal val="#ppt_y"/>
                                          </p:val>
                                        </p:tav>
                                      </p:tavLst>
                                    </p:anim>
                                  </p:childTnLst>
                                </p:cTn>
                              </p:par>
                              <p:par>
                                <p:cTn id="11" presetID="2" presetClass="entr" presetSubtype="2" decel="10000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10" presetClass="exit" presetSubtype="0" fill="hold" nodeType="withEffect">
                                  <p:stCondLst>
                                    <p:cond delay="400"/>
                                  </p:stCondLst>
                                  <p:childTnLst>
                                    <p:animEffect transition="out" filter="fade">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down)">
                                      <p:cBhvr>
                                        <p:cTn id="26" dur="200"/>
                                        <p:tgtEl>
                                          <p:spTgt spid="41"/>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left)">
                                      <p:cBhvr>
                                        <p:cTn id="30" dur="200"/>
                                        <p:tgtEl>
                                          <p:spTgt spid="43"/>
                                        </p:tgtEl>
                                      </p:cBhvr>
                                    </p:animEffect>
                                  </p:childTnLst>
                                </p:cTn>
                              </p:par>
                            </p:childTnLst>
                          </p:cTn>
                        </p:par>
                        <p:par>
                          <p:cTn id="31" fill="hold">
                            <p:stCondLst>
                              <p:cond delay="10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45"/>
                                        </p:tgtEl>
                                        <p:attrNameLst>
                                          <p:attrName>style.visibility</p:attrName>
                                        </p:attrNameLst>
                                      </p:cBhvr>
                                      <p:to>
                                        <p:strVal val="visible"/>
                                      </p:to>
                                    </p:set>
                                    <p:animEffect transition="in" filter="wipe(left)">
                                      <p:cBhvr>
                                        <p:cTn id="34" dur="1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xit" presetSubtype="0" fill="hold" nodeType="with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200"/>
                                        <p:tgtEl>
                                          <p:spTgt spid="47"/>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2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xit" presetSubtype="0" fill="hold" nodeType="withEffect">
                                  <p:stCondLst>
                                    <p:cond delay="0"/>
                                  </p:stCondLst>
                                  <p:childTnLst>
                                    <p:animEffect transition="out" filter="fade">
                                      <p:cBhvr>
                                        <p:cTn id="56" dur="500"/>
                                        <p:tgtEl>
                                          <p:spTgt spid="32"/>
                                        </p:tgtEl>
                                      </p:cBhvr>
                                    </p:animEffect>
                                    <p:set>
                                      <p:cBhvr>
                                        <p:cTn id="57" dur="1" fill="hold">
                                          <p:stCondLst>
                                            <p:cond delay="499"/>
                                          </p:stCondLst>
                                        </p:cTn>
                                        <p:tgtEl>
                                          <p:spTgt spid="32"/>
                                        </p:tgtEl>
                                        <p:attrNameLst>
                                          <p:attrName>style.visibility</p:attrName>
                                        </p:attrNameLst>
                                      </p:cBhvr>
                                      <p:to>
                                        <p:strVal val="hidden"/>
                                      </p:to>
                                    </p:set>
                                  </p:childTnLst>
                                </p:cTn>
                              </p:par>
                              <p:par>
                                <p:cTn id="58" presetID="22" presetClass="entr" presetSubtype="8"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2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nodeType="withEffect">
                                  <p:stCondLst>
                                    <p:cond delay="0"/>
                                  </p:stCondLst>
                                  <p:childTnLst>
                                    <p:animEffect transition="out" filter="fade">
                                      <p:cBhvr>
                                        <p:cTn id="67" dur="500"/>
                                        <p:tgtEl>
                                          <p:spTgt spid="36"/>
                                        </p:tgtEl>
                                      </p:cBhvr>
                                    </p:animEffect>
                                    <p:set>
                                      <p:cBhvr>
                                        <p:cTn id="68" dur="1" fill="hold">
                                          <p:stCondLst>
                                            <p:cond delay="499"/>
                                          </p:stCondLst>
                                        </p:cTn>
                                        <p:tgtEl>
                                          <p:spTgt spid="36"/>
                                        </p:tgtEl>
                                        <p:attrNameLst>
                                          <p:attrName>style.visibility</p:attrName>
                                        </p:attrNameLst>
                                      </p:cBhvr>
                                      <p:to>
                                        <p:strVal val="hidden"/>
                                      </p:to>
                                    </p:set>
                                  </p:childTnLst>
                                </p:cTn>
                              </p:par>
                            </p:childTnLst>
                          </p:cTn>
                        </p:par>
                        <p:par>
                          <p:cTn id="69" fill="hold">
                            <p:stCondLst>
                              <p:cond delay="500"/>
                            </p:stCondLst>
                            <p:childTnLst>
                              <p:par>
                                <p:cTn id="70" presetID="64" presetClass="path" presetSubtype="0" decel="100000" fill="hold" nodeType="afterEffect">
                                  <p:stCondLst>
                                    <p:cond delay="0"/>
                                  </p:stCondLst>
                                  <p:childTnLst>
                                    <p:animMotion origin="layout" path="M 0 0 L 0 -0.25 E" pathEditMode="relative" ptsTypes="">
                                      <p:cBhvr>
                                        <p:cTn id="71" dur="500" fill="hold"/>
                                        <p:tgtEl>
                                          <p:spTgt spid="1046"/>
                                        </p:tgtEl>
                                        <p:attrNameLst>
                                          <p:attrName>ppt_x</p:attrName>
                                          <p:attrName>ppt_y</p:attrName>
                                        </p:attrNameLst>
                                      </p:cBhvr>
                                    </p:animMotion>
                                  </p:childTnLst>
                                </p:cTn>
                              </p:par>
                              <p:par>
                                <p:cTn id="72" presetID="2" presetClass="entr" presetSubtype="4" decel="100000" fill="hold" nodeType="withEffect">
                                  <p:stCondLst>
                                    <p:cond delay="0"/>
                                  </p:stCondLst>
                                  <p:childTnLst>
                                    <p:set>
                                      <p:cBhvr>
                                        <p:cTn id="73" dur="1" fill="hold">
                                          <p:stCondLst>
                                            <p:cond delay="0"/>
                                          </p:stCondLst>
                                        </p:cTn>
                                        <p:tgtEl>
                                          <p:spTgt spid="1028"/>
                                        </p:tgtEl>
                                        <p:attrNameLst>
                                          <p:attrName>style.visibility</p:attrName>
                                        </p:attrNameLst>
                                      </p:cBhvr>
                                      <p:to>
                                        <p:strVal val="visible"/>
                                      </p:to>
                                    </p:set>
                                    <p:anim calcmode="lin" valueType="num">
                                      <p:cBhvr additive="base">
                                        <p:cTn id="74" dur="500" fill="hold"/>
                                        <p:tgtEl>
                                          <p:spTgt spid="1028"/>
                                        </p:tgtEl>
                                        <p:attrNameLst>
                                          <p:attrName>ppt_x</p:attrName>
                                        </p:attrNameLst>
                                      </p:cBhvr>
                                      <p:tavLst>
                                        <p:tav tm="0">
                                          <p:val>
                                            <p:strVal val="#ppt_x"/>
                                          </p:val>
                                        </p:tav>
                                        <p:tav tm="100000">
                                          <p:val>
                                            <p:strVal val="#ppt_x"/>
                                          </p:val>
                                        </p:tav>
                                      </p:tavLst>
                                    </p:anim>
                                    <p:anim calcmode="lin" valueType="num">
                                      <p:cBhvr additive="base">
                                        <p:cTn id="75" dur="500" fill="hold"/>
                                        <p:tgtEl>
                                          <p:spTgt spid="1028"/>
                                        </p:tgtEl>
                                        <p:attrNameLst>
                                          <p:attrName>ppt_y</p:attrName>
                                        </p:attrNameLst>
                                      </p:cBhvr>
                                      <p:tavLst>
                                        <p:tav tm="0">
                                          <p:val>
                                            <p:strVal val="1+#ppt_h/2"/>
                                          </p:val>
                                        </p:tav>
                                        <p:tav tm="100000">
                                          <p:val>
                                            <p:strVal val="#ppt_y"/>
                                          </p:val>
                                        </p:tav>
                                      </p:tavLst>
                                    </p:anim>
                                  </p:childTnLst>
                                </p:cTn>
                              </p:par>
                              <p:par>
                                <p:cTn id="76" presetID="2" presetClass="entr" presetSubtype="4" decel="100000" fill="hold" nodeType="withEffect">
                                  <p:stCondLst>
                                    <p:cond delay="0"/>
                                  </p:stCondLst>
                                  <p:childTnLst>
                                    <p:set>
                                      <p:cBhvr>
                                        <p:cTn id="77" dur="1" fill="hold">
                                          <p:stCondLst>
                                            <p:cond delay="0"/>
                                          </p:stCondLst>
                                        </p:cTn>
                                        <p:tgtEl>
                                          <p:spTgt spid="1032"/>
                                        </p:tgtEl>
                                        <p:attrNameLst>
                                          <p:attrName>style.visibility</p:attrName>
                                        </p:attrNameLst>
                                      </p:cBhvr>
                                      <p:to>
                                        <p:strVal val="visible"/>
                                      </p:to>
                                    </p:set>
                                    <p:anim calcmode="lin" valueType="num">
                                      <p:cBhvr additive="base">
                                        <p:cTn id="78" dur="500" fill="hold"/>
                                        <p:tgtEl>
                                          <p:spTgt spid="1032"/>
                                        </p:tgtEl>
                                        <p:attrNameLst>
                                          <p:attrName>ppt_x</p:attrName>
                                        </p:attrNameLst>
                                      </p:cBhvr>
                                      <p:tavLst>
                                        <p:tav tm="0">
                                          <p:val>
                                            <p:strVal val="#ppt_x"/>
                                          </p:val>
                                        </p:tav>
                                        <p:tav tm="100000">
                                          <p:val>
                                            <p:strVal val="#ppt_x"/>
                                          </p:val>
                                        </p:tav>
                                      </p:tavLst>
                                    </p:anim>
                                    <p:anim calcmode="lin" valueType="num">
                                      <p:cBhvr additive="base">
                                        <p:cTn id="79" dur="500" fill="hold"/>
                                        <p:tgtEl>
                                          <p:spTgt spid="1032"/>
                                        </p:tgtEl>
                                        <p:attrNameLst>
                                          <p:attrName>ppt_y</p:attrName>
                                        </p:attrNameLst>
                                      </p:cBhvr>
                                      <p:tavLst>
                                        <p:tav tm="0">
                                          <p:val>
                                            <p:strVal val="1+#ppt_h/2"/>
                                          </p:val>
                                        </p:tav>
                                        <p:tav tm="100000">
                                          <p:val>
                                            <p:strVal val="#ppt_y"/>
                                          </p:val>
                                        </p:tav>
                                      </p:tavLst>
                                    </p:anim>
                                  </p:childTnLst>
                                </p:cTn>
                              </p:par>
                              <p:par>
                                <p:cTn id="80" presetID="10" presetClass="exit" presetSubtype="0" fill="hold" nodeType="withEffect">
                                  <p:stCondLst>
                                    <p:cond delay="400"/>
                                  </p:stCondLst>
                                  <p:childTnLst>
                                    <p:animEffect transition="out" filter="fade">
                                      <p:cBhvr>
                                        <p:cTn id="81" dur="500"/>
                                        <p:tgtEl>
                                          <p:spTgt spid="1046"/>
                                        </p:tgtEl>
                                      </p:cBhvr>
                                    </p:animEffect>
                                    <p:set>
                                      <p:cBhvr>
                                        <p:cTn id="82" dur="1" fill="hold">
                                          <p:stCondLst>
                                            <p:cond delay="499"/>
                                          </p:stCondLst>
                                        </p:cTn>
                                        <p:tgtEl>
                                          <p:spTgt spid="10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3" name="矩形 2"/>
          <p:cNvSpPr/>
          <p:nvPr/>
        </p:nvSpPr>
        <p:spPr>
          <a:xfrm>
            <a:off x="4161010" y="1412776"/>
            <a:ext cx="1908677" cy="1908677"/>
          </a:xfrm>
          <a:prstGeom prst="rect">
            <a:avLst/>
          </a:prstGeom>
          <a:solidFill>
            <a:srgbClr val="53D2FF">
              <a:alpha val="6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ts val="2000"/>
              </a:lnSpc>
            </a:pPr>
            <a:r>
              <a:rPr lang="zh-CN" altLang="en-US" sz="1600" dirty="0">
                <a:solidFill>
                  <a:schemeClr val="bg1"/>
                </a:solidFill>
                <a:latin typeface="微软雅黑" pitchFamily="34" charset="-122"/>
                <a:ea typeface="微软雅黑" pitchFamily="34" charset="-122"/>
              </a:rPr>
              <a:t>您的内容打在这里，或者通过复制您的文本后，在此框中选择粘贴，并选择只保留文字。</a:t>
            </a:r>
            <a:endParaRPr lang="zh-CN" altLang="en-US" sz="1600" dirty="0">
              <a:solidFill>
                <a:schemeClr val="bg1"/>
              </a:solidFill>
            </a:endParaRPr>
          </a:p>
        </p:txBody>
      </p:sp>
      <p:pic>
        <p:nvPicPr>
          <p:cNvPr id="4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28726"/>
          <a:stretch>
            <a:fillRect/>
          </a:stretch>
        </p:blipFill>
        <p:spPr bwMode="auto">
          <a:xfrm>
            <a:off x="1829178" y="1412776"/>
            <a:ext cx="2093771" cy="4032448"/>
          </a:xfrm>
          <a:prstGeom prst="rect">
            <a:avLst/>
          </a:prstGeom>
          <a:noFill/>
          <a:extLst>
            <a:ext uri="{909E8E84-426E-40DD-AFC4-6F175D3DCCD1}">
              <a14:hiddenFill xmlns:a14="http://schemas.microsoft.com/office/drawing/2010/main">
                <a:solidFill>
                  <a:srgbClr val="FFFFFF"/>
                </a:solidFill>
              </a14:hiddenFill>
            </a:ext>
          </a:extLst>
        </p:spPr>
      </p:pic>
      <p:pic>
        <p:nvPicPr>
          <p:cNvPr id="44" name="图片 4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1009" y="3536546"/>
            <a:ext cx="1908677" cy="190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70412" y="3536547"/>
            <a:ext cx="1908677" cy="190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 descr="D:\360data\重要数据\桌面\1a32c1be4872871a123c49e1c3725ad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8745"/>
          <a:stretch>
            <a:fillRect/>
          </a:stretch>
        </p:blipFill>
        <p:spPr bwMode="auto">
          <a:xfrm>
            <a:off x="8369746" y="1412775"/>
            <a:ext cx="1903115" cy="1908677"/>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6270412" y="1412776"/>
            <a:ext cx="1908677" cy="1908677"/>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ts val="2000"/>
              </a:lnSpc>
            </a:pPr>
            <a:r>
              <a:rPr lang="zh-CN" altLang="en-US" sz="1600">
                <a:solidFill>
                  <a:schemeClr val="bg1"/>
                </a:solidFill>
                <a:latin typeface="微软雅黑" pitchFamily="34" charset="-122"/>
                <a:ea typeface="微软雅黑" pitchFamily="34" charset="-122"/>
              </a:rPr>
              <a:t>您的内容打在这里，或者通过复制您的文本后，在此框中选择粘贴，并选择只保留文字。</a:t>
            </a:r>
            <a:endParaRPr lang="zh-CN" altLang="en-US" sz="1600">
              <a:solidFill>
                <a:schemeClr val="bg1"/>
              </a:solidFill>
            </a:endParaRPr>
          </a:p>
        </p:txBody>
      </p:sp>
      <p:sp>
        <p:nvSpPr>
          <p:cNvPr id="50" name="矩形 49"/>
          <p:cNvSpPr/>
          <p:nvPr/>
        </p:nvSpPr>
        <p:spPr>
          <a:xfrm>
            <a:off x="8369746" y="3536547"/>
            <a:ext cx="1908677" cy="1908677"/>
          </a:xfrm>
          <a:prstGeom prst="rect">
            <a:avLst/>
          </a:prstGeom>
          <a:solidFill>
            <a:srgbClr val="53D2FF">
              <a:alpha val="6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ts val="2000"/>
              </a:lnSpc>
            </a:pPr>
            <a:r>
              <a:rPr lang="zh-CN" altLang="en-US" sz="1600">
                <a:solidFill>
                  <a:schemeClr val="bg1"/>
                </a:solidFill>
                <a:latin typeface="微软雅黑" pitchFamily="34" charset="-122"/>
                <a:ea typeface="微软雅黑" pitchFamily="34" charset="-122"/>
              </a:rPr>
              <a:t>您的内容打在这里，或者通过复制您的文本后，在此框中选择粘贴，并选择只保留文字。</a:t>
            </a:r>
            <a:endParaRPr lang="zh-CN" altLang="en-US" sz="1600">
              <a:solidFill>
                <a:schemeClr val="bg1"/>
              </a:solidFill>
            </a:endParaRPr>
          </a:p>
        </p:txBody>
      </p:sp>
      <p:pic>
        <p:nvPicPr>
          <p:cNvPr id="52" name="Picture 6" descr="D:\360data\重要数据\桌面\未标题-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45313" y="4365104"/>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1.45833E-6 -3.7037E-7 L -0.972 -0.26991 " pathEditMode="relative" rAng="0" ptsTypes="AA">
                                      <p:cBhvr>
                                        <p:cTn id="6" dur="500" fill="hold"/>
                                        <p:tgtEl>
                                          <p:spTgt spid="52"/>
                                        </p:tgtEl>
                                        <p:attrNameLst>
                                          <p:attrName>ppt_x</p:attrName>
                                          <p:attrName>ppt_y</p:attrName>
                                        </p:attrNameLst>
                                      </p:cBhvr>
                                      <p:rCtr x="-48607" y="-13495"/>
                                    </p:animMotion>
                                  </p:childTnLst>
                                </p:cTn>
                              </p:par>
                            </p:childTnLst>
                          </p:cTn>
                        </p:par>
                        <p:par>
                          <p:cTn id="7" fill="hold">
                            <p:stCondLst>
                              <p:cond delay="500"/>
                            </p:stCondLst>
                            <p:childTnLst>
                              <p:par>
                                <p:cTn id="8" presetID="63" presetClass="path" presetSubtype="0" fill="hold" nodeType="afterEffect">
                                  <p:stCondLst>
                                    <p:cond delay="0"/>
                                  </p:stCondLst>
                                  <p:childTnLst>
                                    <p:animMotion origin="layout" path="M -0.972 -0.26991 L 0.01432 -0.26991 " pathEditMode="relative" rAng="0" ptsTypes="AA">
                                      <p:cBhvr>
                                        <p:cTn id="9" dur="500" fill="hold"/>
                                        <p:tgtEl>
                                          <p:spTgt spid="52"/>
                                        </p:tgtEl>
                                        <p:attrNameLst>
                                          <p:attrName>ppt_x</p:attrName>
                                          <p:attrName>ppt_y</p:attrName>
                                        </p:attrNameLst>
                                      </p:cBhvr>
                                      <p:rCtr x="49310" y="0"/>
                                    </p:animMotion>
                                  </p:childTnLst>
                                </p:cTn>
                              </p:par>
                              <p:par>
                                <p:cTn id="10" presetID="2" presetClass="entr" presetSubtype="8" decel="10000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decel="100000" fill="hold" nodeType="withEffect">
                                  <p:stCondLst>
                                    <p:cond delay="20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20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0-#ppt_w/2"/>
                                          </p:val>
                                        </p:tav>
                                        <p:tav tm="100000">
                                          <p:val>
                                            <p:strVal val="#ppt_x"/>
                                          </p:val>
                                        </p:tav>
                                      </p:tavLst>
                                    </p:anim>
                                    <p:anim calcmode="lin" valueType="num">
                                      <p:cBhvr additive="base">
                                        <p:cTn id="21" dur="500" fill="hold"/>
                                        <p:tgtEl>
                                          <p:spTgt spid="44"/>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20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500" fill="hold"/>
                                        <p:tgtEl>
                                          <p:spTgt spid="46"/>
                                        </p:tgtEl>
                                        <p:attrNameLst>
                                          <p:attrName>ppt_x</p:attrName>
                                        </p:attrNameLst>
                                      </p:cBhvr>
                                      <p:tavLst>
                                        <p:tav tm="0">
                                          <p:val>
                                            <p:strVal val="0-#ppt_w/2"/>
                                          </p:val>
                                        </p:tav>
                                        <p:tav tm="100000">
                                          <p:val>
                                            <p:strVal val="#ppt_x"/>
                                          </p:val>
                                        </p:tav>
                                      </p:tavLst>
                                    </p:anim>
                                    <p:anim calcmode="lin" valueType="num">
                                      <p:cBhvr additive="base">
                                        <p:cTn id="25" dur="500" fill="hold"/>
                                        <p:tgtEl>
                                          <p:spTgt spid="46"/>
                                        </p:tgtEl>
                                        <p:attrNameLst>
                                          <p:attrName>ppt_y</p:attrName>
                                        </p:attrNameLst>
                                      </p:cBhvr>
                                      <p:tavLst>
                                        <p:tav tm="0">
                                          <p:val>
                                            <p:strVal val="#ppt_y"/>
                                          </p:val>
                                        </p:tav>
                                        <p:tav tm="100000">
                                          <p:val>
                                            <p:strVal val="#ppt_y"/>
                                          </p:val>
                                        </p:tav>
                                      </p:tavLst>
                                    </p:anim>
                                  </p:childTnLst>
                                </p:cTn>
                              </p:par>
                              <p:par>
                                <p:cTn id="26" presetID="2" presetClass="entr" presetSubtype="8" decel="100000" fill="hold" nodeType="withEffect">
                                  <p:stCondLst>
                                    <p:cond delay="20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500" fill="hold"/>
                                        <p:tgtEl>
                                          <p:spTgt spid="48"/>
                                        </p:tgtEl>
                                        <p:attrNameLst>
                                          <p:attrName>ppt_x</p:attrName>
                                        </p:attrNameLst>
                                      </p:cBhvr>
                                      <p:tavLst>
                                        <p:tav tm="0">
                                          <p:val>
                                            <p:strVal val="0-#ppt_w/2"/>
                                          </p:val>
                                        </p:tav>
                                        <p:tav tm="100000">
                                          <p:val>
                                            <p:strVal val="#ppt_x"/>
                                          </p:val>
                                        </p:tav>
                                      </p:tavLst>
                                    </p:anim>
                                    <p:anim calcmode="lin" valueType="num">
                                      <p:cBhvr additive="base">
                                        <p:cTn id="29" dur="500" fill="hold"/>
                                        <p:tgtEl>
                                          <p:spTgt spid="48"/>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20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0-#ppt_w/2"/>
                                          </p:val>
                                        </p:tav>
                                        <p:tav tm="100000">
                                          <p:val>
                                            <p:strVal val="#ppt_x"/>
                                          </p:val>
                                        </p:tav>
                                      </p:tavLst>
                                    </p:anim>
                                    <p:anim calcmode="lin" valueType="num">
                                      <p:cBhvr additive="base">
                                        <p:cTn id="33" dur="500" fill="hold"/>
                                        <p:tgtEl>
                                          <p:spTgt spid="49"/>
                                        </p:tgtEl>
                                        <p:attrNameLst>
                                          <p:attrName>ppt_y</p:attrName>
                                        </p:attrNameLst>
                                      </p:cBhvr>
                                      <p:tavLst>
                                        <p:tav tm="0">
                                          <p:val>
                                            <p:strVal val="#ppt_y"/>
                                          </p:val>
                                        </p:tav>
                                        <p:tav tm="100000">
                                          <p:val>
                                            <p:strVal val="#ppt_y"/>
                                          </p:val>
                                        </p:tav>
                                      </p:tavLst>
                                    </p:anim>
                                  </p:childTnLst>
                                </p:cTn>
                              </p:par>
                              <p:par>
                                <p:cTn id="34" presetID="2" presetClass="entr" presetSubtype="8" decel="100000" fill="hold" grpId="0" nodeType="withEffect">
                                  <p:stCondLst>
                                    <p:cond delay="200"/>
                                  </p:stCondLst>
                                  <p:childTnLst>
                                    <p:set>
                                      <p:cBhvr>
                                        <p:cTn id="35" dur="1" fill="hold">
                                          <p:stCondLst>
                                            <p:cond delay="0"/>
                                          </p:stCondLst>
                                        </p:cTn>
                                        <p:tgtEl>
                                          <p:spTgt spid="50"/>
                                        </p:tgtEl>
                                        <p:attrNameLst>
                                          <p:attrName>style.visibility</p:attrName>
                                        </p:attrNameLst>
                                      </p:cBhvr>
                                      <p:to>
                                        <p:strVal val="visible"/>
                                      </p:to>
                                    </p:set>
                                    <p:anim calcmode="lin" valueType="num">
                                      <p:cBhvr additive="base">
                                        <p:cTn id="36" dur="500" fill="hold"/>
                                        <p:tgtEl>
                                          <p:spTgt spid="50"/>
                                        </p:tgtEl>
                                        <p:attrNameLst>
                                          <p:attrName>ppt_x</p:attrName>
                                        </p:attrNameLst>
                                      </p:cBhvr>
                                      <p:tavLst>
                                        <p:tav tm="0">
                                          <p:val>
                                            <p:strVal val="0-#ppt_w/2"/>
                                          </p:val>
                                        </p:tav>
                                        <p:tav tm="100000">
                                          <p:val>
                                            <p:strVal val="#ppt_x"/>
                                          </p:val>
                                        </p:tav>
                                      </p:tavLst>
                                    </p:anim>
                                    <p:anim calcmode="lin" valueType="num">
                                      <p:cBhvr additive="base">
                                        <p:cTn id="37"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5" presetClass="path" presetSubtype="0" fill="hold" nodeType="clickEffect">
                                  <p:stCondLst>
                                    <p:cond delay="0"/>
                                  </p:stCondLst>
                                  <p:childTnLst>
                                    <p:animMotion origin="layout" path="M -1.45833E-6 -0.1949 L -1.17877 -0.1949 " pathEditMode="relative" rAng="0" ptsTypes="AA">
                                      <p:cBhvr>
                                        <p:cTn id="41" dur="1000" fill="hold"/>
                                        <p:tgtEl>
                                          <p:spTgt spid="52"/>
                                        </p:tgtEl>
                                        <p:attrNameLst>
                                          <p:attrName>ppt_x</p:attrName>
                                          <p:attrName>ppt_y</p:attrName>
                                        </p:attrNameLst>
                                      </p:cBhvr>
                                      <p:rCtr x="-589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9"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8" name="AutoShape 24"/>
          <p:cNvSpPr>
            <a:spLocks noChangeArrowheads="1"/>
          </p:cNvSpPr>
          <p:nvPr/>
        </p:nvSpPr>
        <p:spPr bwMode="auto">
          <a:xfrm>
            <a:off x="-1984204" y="3083818"/>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a:solidFill>
                  <a:prstClr val="white"/>
                </a:solidFill>
                <a:latin typeface="Pirulen" pitchFamily="2" charset="0"/>
              </a:rPr>
              <a:t>03</a:t>
            </a:r>
            <a:endParaRPr lang="en-US" altLang="zh-CN" sz="4000" i="1">
              <a:solidFill>
                <a:prstClr val="white"/>
              </a:solidFill>
              <a:latin typeface="Pirulen" pitchFamily="2" charset="0"/>
            </a:endParaRPr>
          </a:p>
          <a:p>
            <a:pPr lvl="0" algn="ctr"/>
            <a:r>
              <a:rPr lang="zh-CN" altLang="en-US">
                <a:solidFill>
                  <a:prstClr val="white"/>
                </a:solidFill>
                <a:latin typeface="微软雅黑" pitchFamily="34" charset="-122"/>
                <a:ea typeface="微软雅黑" pitchFamily="34" charset="-122"/>
              </a:rPr>
              <a:t>点击添加标题</a:t>
            </a:r>
            <a:endParaRPr lang="zh-CN" altLang="en-US">
              <a:solidFill>
                <a:prstClr val="white"/>
              </a:solidFill>
              <a:latin typeface="Pirulen" pitchFamily="2" charset="0"/>
            </a:endParaRPr>
          </a:p>
        </p:txBody>
      </p:sp>
      <p:pic>
        <p:nvPicPr>
          <p:cNvPr id="21"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5154"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24"/>
          <p:cNvSpPr>
            <a:spLocks noChangeArrowheads="1"/>
          </p:cNvSpPr>
          <p:nvPr/>
        </p:nvSpPr>
        <p:spPr bwMode="auto">
          <a:xfrm>
            <a:off x="1064171" y="1366915"/>
            <a:ext cx="3590875" cy="4519734"/>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1" fmla="*/ 0 w 10000"/>
              <a:gd name="connsiteY0-2" fmla="*/ 2000 h 10000"/>
              <a:gd name="connsiteX1-3" fmla="*/ 974 w 10000"/>
              <a:gd name="connsiteY1-4" fmla="*/ 0 h 10000"/>
              <a:gd name="connsiteX2-5" fmla="*/ 10000 w 10000"/>
              <a:gd name="connsiteY2-6" fmla="*/ 0 h 10000"/>
              <a:gd name="connsiteX3-7" fmla="*/ 10000 w 10000"/>
              <a:gd name="connsiteY3-8" fmla="*/ 10000 h 10000"/>
              <a:gd name="connsiteX4-9" fmla="*/ 0 w 10000"/>
              <a:gd name="connsiteY4-10" fmla="*/ 10000 h 10000"/>
              <a:gd name="connsiteX5-11" fmla="*/ 0 w 10000"/>
              <a:gd name="connsiteY5-12" fmla="*/ 2000 h 10000"/>
              <a:gd name="connsiteX0-13" fmla="*/ 0 w 10000"/>
              <a:gd name="connsiteY0-14" fmla="*/ 960 h 10000"/>
              <a:gd name="connsiteX1-15" fmla="*/ 974 w 10000"/>
              <a:gd name="connsiteY1-16" fmla="*/ 0 h 10000"/>
              <a:gd name="connsiteX2-17" fmla="*/ 10000 w 10000"/>
              <a:gd name="connsiteY2-18" fmla="*/ 0 h 10000"/>
              <a:gd name="connsiteX3-19" fmla="*/ 10000 w 10000"/>
              <a:gd name="connsiteY3-20" fmla="*/ 10000 h 10000"/>
              <a:gd name="connsiteX4-21" fmla="*/ 0 w 10000"/>
              <a:gd name="connsiteY4-22" fmla="*/ 10000 h 10000"/>
              <a:gd name="connsiteX5-23" fmla="*/ 0 w 10000"/>
              <a:gd name="connsiteY5-24" fmla="*/ 960 h 10000"/>
            </a:gdLst>
            <a:ahLst/>
            <a:cxnLst>
              <a:cxn ang="0">
                <a:pos x="connsiteX0-13" y="connsiteY0-14"/>
              </a:cxn>
              <a:cxn ang="0">
                <a:pos x="connsiteX1-15" y="connsiteY1-16"/>
              </a:cxn>
              <a:cxn ang="0">
                <a:pos x="connsiteX2-17" y="connsiteY2-18"/>
              </a:cxn>
              <a:cxn ang="0">
                <a:pos x="connsiteX3-19" y="connsiteY3-20"/>
              </a:cxn>
              <a:cxn ang="0">
                <a:pos x="connsiteX4-21" y="connsiteY4-22"/>
              </a:cxn>
              <a:cxn ang="0">
                <a:pos x="connsiteX5-23" y="connsiteY5-24"/>
              </a:cxn>
            </a:cxnLst>
            <a:rect l="l" t="t" r="r" b="b"/>
            <a:pathLst>
              <a:path w="10000" h="10000">
                <a:moveTo>
                  <a:pt x="0" y="960"/>
                </a:moveTo>
                <a:lnTo>
                  <a:pt x="974" y="0"/>
                </a:lnTo>
                <a:lnTo>
                  <a:pt x="10000" y="0"/>
                </a:lnTo>
                <a:lnTo>
                  <a:pt x="10000" y="10000"/>
                </a:lnTo>
                <a:lnTo>
                  <a:pt x="0" y="10000"/>
                </a:lnTo>
                <a:lnTo>
                  <a:pt x="0" y="960"/>
                </a:lnTo>
                <a:close/>
              </a:path>
            </a:pathLst>
          </a:cu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endParaRPr lang="zh-CN" altLang="en-US">
              <a:solidFill>
                <a:prstClr val="white"/>
              </a:solidFill>
              <a:latin typeface="Pirulen" pitchFamily="2" charset="0"/>
            </a:endParaRPr>
          </a:p>
        </p:txBody>
      </p:sp>
      <p:sp>
        <p:nvSpPr>
          <p:cNvPr id="28" name="TextBox 27"/>
          <p:cNvSpPr txBox="1"/>
          <p:nvPr/>
        </p:nvSpPr>
        <p:spPr>
          <a:xfrm>
            <a:off x="1347440" y="2060848"/>
            <a:ext cx="3024336" cy="2893100"/>
          </a:xfrm>
          <a:prstGeom prst="rect">
            <a:avLst/>
          </a:prstGeom>
          <a:noFill/>
        </p:spPr>
        <p:txBody>
          <a:bodyPr wrap="square" lIns="0" rIns="0" rtlCol="0">
            <a:spAutoFit/>
          </a:bodyPr>
          <a:lstStyle/>
          <a:p>
            <a:pPr>
              <a:lnSpc>
                <a:spcPct val="130000"/>
              </a:lnSpc>
            </a:pPr>
            <a:r>
              <a:rPr lang="zh-CN" altLang="en-US" sz="14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400">
                <a:solidFill>
                  <a:schemeClr val="bg1"/>
                </a:solidFill>
                <a:latin typeface="微软雅黑" pitchFamily="34" charset="-122"/>
                <a:ea typeface="微软雅黑" pitchFamily="34" charset="-122"/>
              </a:rPr>
              <a:t>文字。。</a:t>
            </a:r>
            <a:endParaRPr lang="zh-CN" altLang="en-US" sz="1400">
              <a:solidFill>
                <a:schemeClr val="bg1"/>
              </a:solidFill>
              <a:latin typeface="微软雅黑" pitchFamily="34" charset="-122"/>
              <a:ea typeface="微软雅黑" pitchFamily="34" charset="-122"/>
            </a:endParaRPr>
          </a:p>
          <a:p>
            <a:pPr>
              <a:lnSpc>
                <a:spcPct val="130000"/>
              </a:lnSpc>
            </a:pPr>
            <a:r>
              <a:rPr lang="zh-CN" altLang="en-US" sz="140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400">
              <a:solidFill>
                <a:schemeClr val="bg1"/>
              </a:solidFill>
              <a:latin typeface="微软雅黑" pitchFamily="34" charset="-122"/>
              <a:ea typeface="微软雅黑" pitchFamily="34" charset="-122"/>
            </a:endParaRPr>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489" y="1366915"/>
            <a:ext cx="5189125" cy="3214213"/>
          </a:xfrm>
          <a:prstGeom prst="rect">
            <a:avLst/>
          </a:prstGeom>
          <a:effectLst/>
        </p:spPr>
      </p:pic>
      <p:sp>
        <p:nvSpPr>
          <p:cNvPr id="2" name="矩形 1"/>
          <p:cNvSpPr/>
          <p:nvPr/>
        </p:nvSpPr>
        <p:spPr>
          <a:xfrm>
            <a:off x="4726489" y="4653136"/>
            <a:ext cx="5189126" cy="1233513"/>
          </a:xfrm>
          <a:custGeom>
            <a:avLst/>
            <a:gdLst/>
            <a:ahLst/>
            <a:cxnLst/>
            <a:rect l="l" t="t" r="r" b="b"/>
            <a:pathLst>
              <a:path w="5189126" h="1233513">
                <a:moveTo>
                  <a:pt x="5189123" y="616756"/>
                </a:moveTo>
                <a:lnTo>
                  <a:pt x="4572367" y="1233512"/>
                </a:lnTo>
                <a:lnTo>
                  <a:pt x="5189123" y="1233512"/>
                </a:lnTo>
                <a:close/>
                <a:moveTo>
                  <a:pt x="0" y="0"/>
                </a:moveTo>
                <a:lnTo>
                  <a:pt x="5189126" y="0"/>
                </a:lnTo>
                <a:lnTo>
                  <a:pt x="5189126" y="1233513"/>
                </a:lnTo>
                <a:lnTo>
                  <a:pt x="0" y="1233513"/>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r>
              <a:rPr lang="zh-CN" altLang="en-US" sz="2800">
                <a:latin typeface="微软雅黑" pitchFamily="34" charset="-122"/>
                <a:ea typeface="微软雅黑" pitchFamily="34" charset="-122"/>
              </a:rPr>
              <a:t>点击添加标题</a:t>
            </a:r>
            <a:endParaRPr lang="zh-CN" altLang="en-US" sz="2800">
              <a:latin typeface="微软雅黑" pitchFamily="34" charset="-122"/>
              <a:ea typeface="微软雅黑" pitchFamily="34" charset="-122"/>
            </a:endParaRPr>
          </a:p>
        </p:txBody>
      </p:sp>
      <p:pic>
        <p:nvPicPr>
          <p:cNvPr id="32" name="Picture 8" descr="C:\Users\Nir\Desktop\未标题-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3518" y="5025884"/>
            <a:ext cx="461313" cy="4880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decel="100000" fill="hold" grpId="0" nodeType="afterEffect">
                                  <p:stCondLst>
                                    <p:cond delay="0"/>
                                  </p:stCondLst>
                                  <p:childTnLst>
                                    <p:animMotion origin="layout" path="M 0 0 L 0.125 0 C 0.181 0 0.25 -0.069 0.25 -0.125 L 0.25 -0.25 E" pathEditMode="relative" ptsTypes="">
                                      <p:cBhvr>
                                        <p:cTn id="6" dur="500" fill="hold"/>
                                        <p:tgtEl>
                                          <p:spTgt spid="18"/>
                                        </p:tgtEl>
                                        <p:attrNameLst>
                                          <p:attrName>ppt_x</p:attrName>
                                          <p:attrName>ppt_y</p:attrName>
                                        </p:attrNameLst>
                                      </p:cBhvr>
                                    </p:animMotion>
                                  </p:childTnLst>
                                </p:cTn>
                              </p:par>
                              <p:par>
                                <p:cTn id="7" presetID="43" presetClass="path" presetSubtype="0" decel="100000" fill="hold" nodeType="withEffect">
                                  <p:stCondLst>
                                    <p:cond delay="0"/>
                                  </p:stCondLst>
                                  <p:childTnLst>
                                    <p:animMotion origin="layout" path="M 0 0 L 0.125 0 C 0.181 0 0.25 -0.069 0.25 -0.125 L 0.25 -0.25 E" pathEditMode="relative" ptsTypes="">
                                      <p:cBhvr>
                                        <p:cTn id="8" dur="500" fill="hold"/>
                                        <p:tgtEl>
                                          <p:spTgt spid="21"/>
                                        </p:tgtEl>
                                        <p:attrNameLst>
                                          <p:attrName>ppt_x</p:attrName>
                                          <p:attrName>ppt_y</p:attrName>
                                        </p:attrNameLst>
                                      </p:cBhvr>
                                    </p:animMotion>
                                  </p:childTnLst>
                                </p:cTn>
                              </p:par>
                            </p:childTnLst>
                          </p:cTn>
                        </p:par>
                        <p:par>
                          <p:cTn id="9" fill="hold">
                            <p:stCondLst>
                              <p:cond delay="500"/>
                            </p:stCondLst>
                            <p:childTnLst>
                              <p:par>
                                <p:cTn id="10" presetID="2" presetClass="exit" presetSubtype="6" fill="hold" nodeType="afterEffect">
                                  <p:stCondLst>
                                    <p:cond delay="0"/>
                                  </p:stCondLst>
                                  <p:childTnLst>
                                    <p:anim calcmode="lin" valueType="num">
                                      <p:cBhvr additive="base">
                                        <p:cTn id="11" dur="500"/>
                                        <p:tgtEl>
                                          <p:spTgt spid="21"/>
                                        </p:tgtEl>
                                        <p:attrNameLst>
                                          <p:attrName>ppt_x</p:attrName>
                                        </p:attrNameLst>
                                      </p:cBhvr>
                                      <p:tavLst>
                                        <p:tav tm="0">
                                          <p:val>
                                            <p:strVal val="ppt_x"/>
                                          </p:val>
                                        </p:tav>
                                        <p:tav tm="100000">
                                          <p:val>
                                            <p:strVal val="1+ppt_w/2"/>
                                          </p:val>
                                        </p:tav>
                                      </p:tavLst>
                                    </p:anim>
                                    <p:anim calcmode="lin" valueType="num">
                                      <p:cBhvr additive="base">
                                        <p:cTn id="12" dur="500"/>
                                        <p:tgtEl>
                                          <p:spTgt spid="21"/>
                                        </p:tgtEl>
                                        <p:attrNameLst>
                                          <p:attrName>ppt_y</p:attrName>
                                        </p:attrNameLst>
                                      </p:cBhvr>
                                      <p:tavLst>
                                        <p:tav tm="0">
                                          <p:val>
                                            <p:strVal val="ppt_y"/>
                                          </p:val>
                                        </p:tav>
                                        <p:tav tm="100000">
                                          <p:val>
                                            <p:strVal val="1+ppt_h/2"/>
                                          </p:val>
                                        </p:tav>
                                      </p:tavLst>
                                    </p:anim>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300"/>
                                        <p:tgtEl>
                                          <p:spTgt spid="18"/>
                                        </p:tgtEl>
                                      </p:cBhvr>
                                    </p:animEffect>
                                    <p:set>
                                      <p:cBhvr>
                                        <p:cTn id="16" dur="1" fill="hold">
                                          <p:stCondLst>
                                            <p:cond delay="299"/>
                                          </p:stCondLst>
                                        </p:cTn>
                                        <p:tgtEl>
                                          <p:spTgt spid="1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30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28"/>
                                        </p:tgtEl>
                                        <p:attrNameLst>
                                          <p:attrName>style.visibility</p:attrName>
                                        </p:attrNameLst>
                                      </p:cBhvr>
                                      <p:to>
                                        <p:strVal val="visible"/>
                                      </p:to>
                                    </p:set>
                                    <p:animEffect transition="in" filter="fade">
                                      <p:cBhvr>
                                        <p:cTn id="23" dur="100"/>
                                        <p:tgtEl>
                                          <p:spTgt spid="28"/>
                                        </p:tgtEl>
                                      </p:cBhvr>
                                    </p:animEffect>
                                  </p:childTnLst>
                                </p:cTn>
                              </p:par>
                              <p:par>
                                <p:cTn id="24" presetID="22" presetClass="entr" presetSubtype="8"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par>
                                <p:cTn id="27" presetID="22" presetClass="entr" presetSubtype="1" fill="hold" grpId="0" nodeType="withEffect">
                                  <p:stCondLst>
                                    <p:cond delay="40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2659"/>
                            </p:stCondLst>
                            <p:childTnLst>
                              <p:par>
                                <p:cTn id="31" presetID="12" presetClass="entr" presetSubtype="8"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p:tgtEl>
                                          <p:spTgt spid="32"/>
                                        </p:tgtEl>
                                        <p:attrNameLst>
                                          <p:attrName>ppt_x</p:attrName>
                                        </p:attrNameLst>
                                      </p:cBhvr>
                                      <p:tavLst>
                                        <p:tav tm="0">
                                          <p:val>
                                            <p:strVal val="#ppt_x-#ppt_w*1.125000"/>
                                          </p:val>
                                        </p:tav>
                                        <p:tav tm="100000">
                                          <p:val>
                                            <p:strVal val="#ppt_x"/>
                                          </p:val>
                                        </p:tav>
                                      </p:tavLst>
                                    </p:anim>
                                    <p:animEffect transition="in" filter="wipe(right)">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35" presetClass="path" presetSubtype="0" decel="32000" fill="hold" nodeType="clickEffect">
                                  <p:stCondLst>
                                    <p:cond delay="0"/>
                                  </p:stCondLst>
                                  <p:childTnLst>
                                    <p:animMotion origin="layout" path="M -1.04167E-6 -2.77457E-6 L -0.59375 -2.77457E-6 " pathEditMode="relative" rAng="0" ptsTypes="AA">
                                      <p:cBhvr>
                                        <p:cTn id="38" dur="500" fill="hold"/>
                                        <p:tgtEl>
                                          <p:spTgt spid="33"/>
                                        </p:tgtEl>
                                        <p:attrNameLst>
                                          <p:attrName>ppt_x</p:attrName>
                                          <p:attrName>ppt_y</p:attrName>
                                        </p:attrNameLst>
                                      </p:cBhvr>
                                      <p:rCtr x="-29688" y="0"/>
                                    </p:animMotion>
                                  </p:childTnLst>
                                </p:cTn>
                              </p:par>
                              <p:par>
                                <p:cTn id="39" presetID="2" presetClass="exit" presetSubtype="6" fill="hold" nodeType="withEffect">
                                  <p:stCondLst>
                                    <p:cond delay="500"/>
                                  </p:stCondLst>
                                  <p:childTnLst>
                                    <p:anim calcmode="lin" valueType="num">
                                      <p:cBhvr additive="base">
                                        <p:cTn id="40" dur="500"/>
                                        <p:tgtEl>
                                          <p:spTgt spid="33"/>
                                        </p:tgtEl>
                                        <p:attrNameLst>
                                          <p:attrName>ppt_x</p:attrName>
                                        </p:attrNameLst>
                                      </p:cBhvr>
                                      <p:tavLst>
                                        <p:tav tm="0">
                                          <p:val>
                                            <p:strVal val="ppt_x"/>
                                          </p:val>
                                        </p:tav>
                                        <p:tav tm="100000">
                                          <p:val>
                                            <p:strVal val="1+ppt_w/2"/>
                                          </p:val>
                                        </p:tav>
                                      </p:tavLst>
                                    </p:anim>
                                    <p:anim calcmode="lin" valueType="num">
                                      <p:cBhvr additive="base">
                                        <p:cTn id="41" dur="500"/>
                                        <p:tgtEl>
                                          <p:spTgt spid="33"/>
                                        </p:tgtEl>
                                        <p:attrNameLst>
                                          <p:attrName>ppt_y</p:attrName>
                                        </p:attrNameLst>
                                      </p:cBhvr>
                                      <p:tavLst>
                                        <p:tav tm="0">
                                          <p:val>
                                            <p:strVal val="ppt_y"/>
                                          </p:val>
                                        </p:tav>
                                        <p:tav tm="100000">
                                          <p:val>
                                            <p:strVal val="1+ppt_h/2"/>
                                          </p:val>
                                        </p:tav>
                                      </p:tavLst>
                                    </p:anim>
                                    <p:set>
                                      <p:cBhvr>
                                        <p:cTn id="4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7" grpId="0" animBg="1"/>
      <p:bldP spid="28"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grpSp>
        <p:nvGrpSpPr>
          <p:cNvPr id="14" name="组合 13"/>
          <p:cNvGrpSpPr/>
          <p:nvPr/>
        </p:nvGrpSpPr>
        <p:grpSpPr>
          <a:xfrm>
            <a:off x="2010185" y="1921596"/>
            <a:ext cx="3026043" cy="3019572"/>
            <a:chOff x="2010185" y="1921596"/>
            <a:chExt cx="3026043" cy="3019572"/>
          </a:xfrm>
        </p:grpSpPr>
        <p:sp>
          <p:nvSpPr>
            <p:cNvPr id="6" name="Freeform 6"/>
            <p:cNvSpPr/>
            <p:nvPr/>
          </p:nvSpPr>
          <p:spPr bwMode="auto">
            <a:xfrm>
              <a:off x="4065306" y="2730699"/>
              <a:ext cx="650519" cy="1695880"/>
            </a:xfrm>
            <a:custGeom>
              <a:avLst/>
              <a:gdLst>
                <a:gd name="T0" fmla="*/ 85 w 85"/>
                <a:gd name="T1" fmla="*/ 92 h 222"/>
                <a:gd name="T2" fmla="*/ 54 w 85"/>
                <a:gd name="T3" fmla="*/ 0 h 222"/>
                <a:gd name="T4" fmla="*/ 34 w 85"/>
                <a:gd name="T5" fmla="*/ 15 h 222"/>
                <a:gd name="T6" fmla="*/ 59 w 85"/>
                <a:gd name="T7" fmla="*/ 92 h 222"/>
                <a:gd name="T8" fmla="*/ 0 w 85"/>
                <a:gd name="T9" fmla="*/ 201 h 222"/>
                <a:gd name="T10" fmla="*/ 13 w 85"/>
                <a:gd name="T11" fmla="*/ 222 h 222"/>
                <a:gd name="T12" fmla="*/ 85 w 85"/>
                <a:gd name="T13" fmla="*/ 92 h 222"/>
              </a:gdLst>
              <a:ahLst/>
              <a:cxnLst>
                <a:cxn ang="0">
                  <a:pos x="T0" y="T1"/>
                </a:cxn>
                <a:cxn ang="0">
                  <a:pos x="T2" y="T3"/>
                </a:cxn>
                <a:cxn ang="0">
                  <a:pos x="T4" y="T5"/>
                </a:cxn>
                <a:cxn ang="0">
                  <a:pos x="T6" y="T7"/>
                </a:cxn>
                <a:cxn ang="0">
                  <a:pos x="T8" y="T9"/>
                </a:cxn>
                <a:cxn ang="0">
                  <a:pos x="T10" y="T11"/>
                </a:cxn>
                <a:cxn ang="0">
                  <a:pos x="T12" y="T13"/>
                </a:cxn>
              </a:cxnLst>
              <a:rect l="0" t="0" r="r" b="b"/>
              <a:pathLst>
                <a:path w="85" h="222">
                  <a:moveTo>
                    <a:pt x="85" y="92"/>
                  </a:moveTo>
                  <a:cubicBezTo>
                    <a:pt x="85" y="57"/>
                    <a:pt x="73" y="26"/>
                    <a:pt x="54" y="0"/>
                  </a:cubicBezTo>
                  <a:cubicBezTo>
                    <a:pt x="34" y="15"/>
                    <a:pt x="34" y="15"/>
                    <a:pt x="34" y="15"/>
                  </a:cubicBezTo>
                  <a:cubicBezTo>
                    <a:pt x="50" y="36"/>
                    <a:pt x="59" y="63"/>
                    <a:pt x="59" y="92"/>
                  </a:cubicBezTo>
                  <a:cubicBezTo>
                    <a:pt x="59" y="137"/>
                    <a:pt x="35" y="177"/>
                    <a:pt x="0" y="201"/>
                  </a:cubicBezTo>
                  <a:cubicBezTo>
                    <a:pt x="13" y="222"/>
                    <a:pt x="13" y="222"/>
                    <a:pt x="13" y="222"/>
                  </a:cubicBezTo>
                  <a:cubicBezTo>
                    <a:pt x="56" y="194"/>
                    <a:pt x="85" y="146"/>
                    <a:pt x="85" y="92"/>
                  </a:cubicBezTo>
                  <a:close/>
                </a:path>
              </a:pathLst>
            </a:custGeom>
            <a:solidFill>
              <a:srgbClr val="41A0DA">
                <a:alpha val="60000"/>
              </a:srgbClr>
            </a:solidFill>
            <a:ln>
              <a:noFill/>
            </a:ln>
          </p:spPr>
          <p:txBody>
            <a:bodyPr vert="horz" wrap="square" lIns="91440" tIns="45720" rIns="91440" bIns="45720" numCol="1" anchor="t" anchorCtr="0" compatLnSpc="1"/>
            <a:lstStyle/>
            <a:p>
              <a:endParaRPr lang="zh-CN" altLang="en-US"/>
            </a:p>
          </p:txBody>
        </p:sp>
        <p:sp>
          <p:nvSpPr>
            <p:cNvPr id="7" name="Freeform 7"/>
            <p:cNvSpPr/>
            <p:nvPr/>
          </p:nvSpPr>
          <p:spPr bwMode="auto">
            <a:xfrm>
              <a:off x="3485988" y="2251710"/>
              <a:ext cx="993579" cy="595500"/>
            </a:xfrm>
            <a:custGeom>
              <a:avLst/>
              <a:gdLst>
                <a:gd name="T0" fmla="*/ 5 w 130"/>
                <a:gd name="T1" fmla="*/ 25 h 78"/>
                <a:gd name="T2" fmla="*/ 110 w 130"/>
                <a:gd name="T3" fmla="*/ 78 h 78"/>
                <a:gd name="T4" fmla="*/ 130 w 130"/>
                <a:gd name="T5" fmla="*/ 63 h 78"/>
                <a:gd name="T6" fmla="*/ 5 w 130"/>
                <a:gd name="T7" fmla="*/ 0 h 78"/>
                <a:gd name="T8" fmla="*/ 0 w 130"/>
                <a:gd name="T9" fmla="*/ 0 h 78"/>
                <a:gd name="T10" fmla="*/ 1 w 130"/>
                <a:gd name="T11" fmla="*/ 25 h 78"/>
                <a:gd name="T12" fmla="*/ 5 w 130"/>
                <a:gd name="T13" fmla="*/ 25 h 78"/>
              </a:gdLst>
              <a:ahLst/>
              <a:cxnLst>
                <a:cxn ang="0">
                  <a:pos x="T0" y="T1"/>
                </a:cxn>
                <a:cxn ang="0">
                  <a:pos x="T2" y="T3"/>
                </a:cxn>
                <a:cxn ang="0">
                  <a:pos x="T4" y="T5"/>
                </a:cxn>
                <a:cxn ang="0">
                  <a:pos x="T6" y="T7"/>
                </a:cxn>
                <a:cxn ang="0">
                  <a:pos x="T8" y="T9"/>
                </a:cxn>
                <a:cxn ang="0">
                  <a:pos x="T10" y="T11"/>
                </a:cxn>
                <a:cxn ang="0">
                  <a:pos x="T12" y="T13"/>
                </a:cxn>
              </a:cxnLst>
              <a:rect l="0" t="0" r="r" b="b"/>
              <a:pathLst>
                <a:path w="130" h="78">
                  <a:moveTo>
                    <a:pt x="5" y="25"/>
                  </a:moveTo>
                  <a:cubicBezTo>
                    <a:pt x="48" y="25"/>
                    <a:pt x="86" y="46"/>
                    <a:pt x="110" y="78"/>
                  </a:cubicBezTo>
                  <a:cubicBezTo>
                    <a:pt x="130" y="63"/>
                    <a:pt x="130" y="63"/>
                    <a:pt x="130" y="63"/>
                  </a:cubicBezTo>
                  <a:cubicBezTo>
                    <a:pt x="102" y="25"/>
                    <a:pt x="57" y="0"/>
                    <a:pt x="5" y="0"/>
                  </a:cubicBezTo>
                  <a:cubicBezTo>
                    <a:pt x="4" y="0"/>
                    <a:pt x="2" y="0"/>
                    <a:pt x="0" y="0"/>
                  </a:cubicBezTo>
                  <a:cubicBezTo>
                    <a:pt x="1" y="25"/>
                    <a:pt x="1" y="25"/>
                    <a:pt x="1" y="25"/>
                  </a:cubicBezTo>
                  <a:cubicBezTo>
                    <a:pt x="2" y="25"/>
                    <a:pt x="4" y="25"/>
                    <a:pt x="5" y="25"/>
                  </a:cubicBez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2285281" y="2190217"/>
              <a:ext cx="2087485" cy="2488800"/>
            </a:xfrm>
            <a:custGeom>
              <a:avLst/>
              <a:gdLst>
                <a:gd name="T0" fmla="*/ 245 w 273"/>
                <a:gd name="T1" fmla="*/ 252 h 326"/>
                <a:gd name="T2" fmla="*/ 162 w 273"/>
                <a:gd name="T3" fmla="*/ 284 h 326"/>
                <a:gd name="T4" fmla="*/ 68 w 273"/>
                <a:gd name="T5" fmla="*/ 240 h 326"/>
                <a:gd name="T6" fmla="*/ 41 w 273"/>
                <a:gd name="T7" fmla="*/ 163 h 326"/>
                <a:gd name="T8" fmla="*/ 162 w 273"/>
                <a:gd name="T9" fmla="*/ 41 h 326"/>
                <a:gd name="T10" fmla="*/ 162 w 273"/>
                <a:gd name="T11" fmla="*/ 0 h 326"/>
                <a:gd name="T12" fmla="*/ 0 w 273"/>
                <a:gd name="T13" fmla="*/ 163 h 326"/>
                <a:gd name="T14" fmla="*/ 37 w 273"/>
                <a:gd name="T15" fmla="*/ 266 h 326"/>
                <a:gd name="T16" fmla="*/ 162 w 273"/>
                <a:gd name="T17" fmla="*/ 326 h 326"/>
                <a:gd name="T18" fmla="*/ 273 w 273"/>
                <a:gd name="T19" fmla="*/ 282 h 326"/>
                <a:gd name="T20" fmla="*/ 245 w 273"/>
                <a:gd name="T21" fmla="*/ 25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326">
                  <a:moveTo>
                    <a:pt x="245" y="252"/>
                  </a:moveTo>
                  <a:cubicBezTo>
                    <a:pt x="224" y="272"/>
                    <a:pt x="195" y="284"/>
                    <a:pt x="162" y="284"/>
                  </a:cubicBezTo>
                  <a:cubicBezTo>
                    <a:pt x="125" y="284"/>
                    <a:pt x="91" y="267"/>
                    <a:pt x="68" y="240"/>
                  </a:cubicBezTo>
                  <a:cubicBezTo>
                    <a:pt x="51" y="219"/>
                    <a:pt x="41" y="192"/>
                    <a:pt x="41" y="163"/>
                  </a:cubicBezTo>
                  <a:cubicBezTo>
                    <a:pt x="41" y="96"/>
                    <a:pt x="95" y="41"/>
                    <a:pt x="162" y="41"/>
                  </a:cubicBezTo>
                  <a:cubicBezTo>
                    <a:pt x="162" y="0"/>
                    <a:pt x="162" y="0"/>
                    <a:pt x="162" y="0"/>
                  </a:cubicBezTo>
                  <a:cubicBezTo>
                    <a:pt x="72" y="0"/>
                    <a:pt x="0" y="73"/>
                    <a:pt x="0" y="163"/>
                  </a:cubicBezTo>
                  <a:cubicBezTo>
                    <a:pt x="0" y="202"/>
                    <a:pt x="14" y="238"/>
                    <a:pt x="37" y="266"/>
                  </a:cubicBezTo>
                  <a:cubicBezTo>
                    <a:pt x="67" y="302"/>
                    <a:pt x="112" y="326"/>
                    <a:pt x="162" y="326"/>
                  </a:cubicBezTo>
                  <a:cubicBezTo>
                    <a:pt x="205" y="326"/>
                    <a:pt x="244" y="309"/>
                    <a:pt x="273" y="282"/>
                  </a:cubicBezTo>
                  <a:lnTo>
                    <a:pt x="245" y="252"/>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 name="Freeform 9"/>
            <p:cNvSpPr>
              <a:spLocks noEditPoints="1"/>
            </p:cNvSpPr>
            <p:nvPr/>
          </p:nvSpPr>
          <p:spPr bwMode="auto">
            <a:xfrm>
              <a:off x="2010185" y="1921596"/>
              <a:ext cx="3026043" cy="3019572"/>
            </a:xfrm>
            <a:custGeom>
              <a:avLst/>
              <a:gdLst>
                <a:gd name="T0" fmla="*/ 198 w 396"/>
                <a:gd name="T1" fmla="*/ 395 h 395"/>
                <a:gd name="T2" fmla="*/ 0 w 396"/>
                <a:gd name="T3" fmla="*/ 198 h 395"/>
                <a:gd name="T4" fmla="*/ 198 w 396"/>
                <a:gd name="T5" fmla="*/ 0 h 395"/>
                <a:gd name="T6" fmla="*/ 396 w 396"/>
                <a:gd name="T7" fmla="*/ 198 h 395"/>
                <a:gd name="T8" fmla="*/ 198 w 396"/>
                <a:gd name="T9" fmla="*/ 395 h 395"/>
                <a:gd name="T10" fmla="*/ 198 w 396"/>
                <a:gd name="T11" fmla="*/ 1 h 395"/>
                <a:gd name="T12" fmla="*/ 2 w 396"/>
                <a:gd name="T13" fmla="*/ 198 h 395"/>
                <a:gd name="T14" fmla="*/ 198 w 396"/>
                <a:gd name="T15" fmla="*/ 394 h 395"/>
                <a:gd name="T16" fmla="*/ 394 w 396"/>
                <a:gd name="T17" fmla="*/ 198 h 395"/>
                <a:gd name="T18" fmla="*/ 198 w 396"/>
                <a:gd name="T19" fmla="*/ 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5">
                  <a:moveTo>
                    <a:pt x="198" y="395"/>
                  </a:moveTo>
                  <a:cubicBezTo>
                    <a:pt x="89" y="395"/>
                    <a:pt x="0" y="307"/>
                    <a:pt x="0" y="198"/>
                  </a:cubicBezTo>
                  <a:cubicBezTo>
                    <a:pt x="0" y="89"/>
                    <a:pt x="89" y="0"/>
                    <a:pt x="198" y="0"/>
                  </a:cubicBezTo>
                  <a:cubicBezTo>
                    <a:pt x="307" y="0"/>
                    <a:pt x="396" y="89"/>
                    <a:pt x="396" y="198"/>
                  </a:cubicBezTo>
                  <a:cubicBezTo>
                    <a:pt x="396" y="307"/>
                    <a:pt x="307" y="395"/>
                    <a:pt x="198" y="395"/>
                  </a:cubicBezTo>
                  <a:close/>
                  <a:moveTo>
                    <a:pt x="198" y="1"/>
                  </a:moveTo>
                  <a:cubicBezTo>
                    <a:pt x="90" y="1"/>
                    <a:pt x="2" y="89"/>
                    <a:pt x="2" y="198"/>
                  </a:cubicBezTo>
                  <a:cubicBezTo>
                    <a:pt x="2" y="306"/>
                    <a:pt x="90" y="394"/>
                    <a:pt x="198" y="394"/>
                  </a:cubicBezTo>
                  <a:cubicBezTo>
                    <a:pt x="306" y="394"/>
                    <a:pt x="394" y="306"/>
                    <a:pt x="394" y="198"/>
                  </a:cubicBezTo>
                  <a:cubicBezTo>
                    <a:pt x="394" y="89"/>
                    <a:pt x="306" y="1"/>
                    <a:pt x="198" y="1"/>
                  </a:cubicBez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sp>
        <p:nvSpPr>
          <p:cNvPr id="10" name="Freeform 10"/>
          <p:cNvSpPr/>
          <p:nvPr/>
        </p:nvSpPr>
        <p:spPr bwMode="auto">
          <a:xfrm>
            <a:off x="4029704" y="1999270"/>
            <a:ext cx="1320455" cy="472516"/>
          </a:xfrm>
          <a:custGeom>
            <a:avLst/>
            <a:gdLst>
              <a:gd name="T0" fmla="*/ 2 w 408"/>
              <a:gd name="T1" fmla="*/ 146 h 146"/>
              <a:gd name="T2" fmla="*/ 0 w 408"/>
              <a:gd name="T3" fmla="*/ 141 h 146"/>
              <a:gd name="T4" fmla="*/ 309 w 408"/>
              <a:gd name="T5" fmla="*/ 0 h 146"/>
              <a:gd name="T6" fmla="*/ 408 w 408"/>
              <a:gd name="T7" fmla="*/ 0 h 146"/>
              <a:gd name="T8" fmla="*/ 408 w 408"/>
              <a:gd name="T9" fmla="*/ 7 h 146"/>
              <a:gd name="T10" fmla="*/ 309 w 408"/>
              <a:gd name="T11" fmla="*/ 7 h 146"/>
              <a:gd name="T12" fmla="*/ 2 w 408"/>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408" h="146">
                <a:moveTo>
                  <a:pt x="2" y="146"/>
                </a:moveTo>
                <a:lnTo>
                  <a:pt x="0" y="141"/>
                </a:lnTo>
                <a:lnTo>
                  <a:pt x="309" y="0"/>
                </a:lnTo>
                <a:lnTo>
                  <a:pt x="408" y="0"/>
                </a:lnTo>
                <a:lnTo>
                  <a:pt x="408" y="7"/>
                </a:lnTo>
                <a:lnTo>
                  <a:pt x="309" y="7"/>
                </a:lnTo>
                <a:lnTo>
                  <a:pt x="2" y="146"/>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440729" y="3908753"/>
            <a:ext cx="1200709" cy="611681"/>
          </a:xfrm>
          <a:custGeom>
            <a:avLst/>
            <a:gdLst>
              <a:gd name="T0" fmla="*/ 371 w 371"/>
              <a:gd name="T1" fmla="*/ 189 h 189"/>
              <a:gd name="T2" fmla="*/ 286 w 371"/>
              <a:gd name="T3" fmla="*/ 189 h 189"/>
              <a:gd name="T4" fmla="*/ 286 w 371"/>
              <a:gd name="T5" fmla="*/ 189 h 189"/>
              <a:gd name="T6" fmla="*/ 0 w 371"/>
              <a:gd name="T7" fmla="*/ 5 h 189"/>
              <a:gd name="T8" fmla="*/ 5 w 371"/>
              <a:gd name="T9" fmla="*/ 0 h 189"/>
              <a:gd name="T10" fmla="*/ 288 w 371"/>
              <a:gd name="T11" fmla="*/ 184 h 189"/>
              <a:gd name="T12" fmla="*/ 371 w 371"/>
              <a:gd name="T13" fmla="*/ 184 h 189"/>
              <a:gd name="T14" fmla="*/ 371 w 371"/>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1" h="189">
                <a:moveTo>
                  <a:pt x="371" y="189"/>
                </a:moveTo>
                <a:lnTo>
                  <a:pt x="286" y="189"/>
                </a:lnTo>
                <a:lnTo>
                  <a:pt x="286" y="189"/>
                </a:lnTo>
                <a:lnTo>
                  <a:pt x="0" y="5"/>
                </a:lnTo>
                <a:lnTo>
                  <a:pt x="5" y="0"/>
                </a:lnTo>
                <a:lnTo>
                  <a:pt x="288" y="184"/>
                </a:lnTo>
                <a:lnTo>
                  <a:pt x="371" y="184"/>
                </a:lnTo>
                <a:lnTo>
                  <a:pt x="371" y="189"/>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1414686" y="2303493"/>
            <a:ext cx="1152162" cy="611681"/>
          </a:xfrm>
          <a:custGeom>
            <a:avLst/>
            <a:gdLst>
              <a:gd name="T0" fmla="*/ 354 w 356"/>
              <a:gd name="T1" fmla="*/ 189 h 189"/>
              <a:gd name="T2" fmla="*/ 71 w 356"/>
              <a:gd name="T3" fmla="*/ 5 h 189"/>
              <a:gd name="T4" fmla="*/ 0 w 356"/>
              <a:gd name="T5" fmla="*/ 5 h 189"/>
              <a:gd name="T6" fmla="*/ 0 w 356"/>
              <a:gd name="T7" fmla="*/ 0 h 189"/>
              <a:gd name="T8" fmla="*/ 73 w 356"/>
              <a:gd name="T9" fmla="*/ 0 h 189"/>
              <a:gd name="T10" fmla="*/ 73 w 356"/>
              <a:gd name="T11" fmla="*/ 0 h 189"/>
              <a:gd name="T12" fmla="*/ 356 w 356"/>
              <a:gd name="T13" fmla="*/ 184 h 189"/>
              <a:gd name="T14" fmla="*/ 354 w 356"/>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6" h="189">
                <a:moveTo>
                  <a:pt x="354" y="189"/>
                </a:moveTo>
                <a:lnTo>
                  <a:pt x="71" y="5"/>
                </a:lnTo>
                <a:lnTo>
                  <a:pt x="0" y="5"/>
                </a:lnTo>
                <a:lnTo>
                  <a:pt x="0" y="0"/>
                </a:lnTo>
                <a:lnTo>
                  <a:pt x="73" y="0"/>
                </a:lnTo>
                <a:lnTo>
                  <a:pt x="73" y="0"/>
                </a:lnTo>
                <a:lnTo>
                  <a:pt x="356" y="184"/>
                </a:lnTo>
                <a:lnTo>
                  <a:pt x="354" y="189"/>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pic>
        <p:nvPicPr>
          <p:cNvPr id="22"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1698" y="3212976"/>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917911" y="2988341"/>
            <a:ext cx="1210588" cy="892552"/>
          </a:xfrm>
          <a:prstGeom prst="rect">
            <a:avLst/>
          </a:prstGeom>
          <a:noFill/>
        </p:spPr>
        <p:txBody>
          <a:bodyPr wrap="none" rtlCol="0">
            <a:spAutoFit/>
          </a:bodyPr>
          <a:lstStyle/>
          <a:p>
            <a:pPr algn="ctr"/>
            <a:r>
              <a:rPr lang="zh-CN" altLang="en-US"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标题</a:t>
            </a:r>
            <a:endParaRPr lang="en-US" altLang="zh-CN"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a:p>
            <a:pPr algn="ctr"/>
            <a:r>
              <a:rPr lang="en-US" altLang="zh-CN"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Add  Title</a:t>
            </a:r>
            <a:endParaRPr lang="zh-CN" altLang="en-US"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
        <p:nvSpPr>
          <p:cNvPr id="24" name="TextBox 23"/>
          <p:cNvSpPr txBox="1"/>
          <p:nvPr/>
        </p:nvSpPr>
        <p:spPr>
          <a:xfrm>
            <a:off x="5245624" y="1763900"/>
            <a:ext cx="955710" cy="707886"/>
          </a:xfrm>
          <a:prstGeom prst="rect">
            <a:avLst/>
          </a:prstGeom>
          <a:noFill/>
        </p:spPr>
        <p:txBody>
          <a:bodyPr wrap="none" rtlCol="0" anchor="ctr">
            <a:spAutoFit/>
          </a:bodyPr>
          <a:lstStyle/>
          <a:p>
            <a:pPr lvl="0" algn="ctr"/>
            <a:r>
              <a:rPr lang="en-US" altLang="zh-CN" sz="4000">
                <a:solidFill>
                  <a:srgbClr val="53D2FF"/>
                </a:solidFill>
                <a:effectLst>
                  <a:outerShdw blurRad="254000" algn="ctr" rotWithShape="0">
                    <a:srgbClr val="53D2FF">
                      <a:alpha val="80000"/>
                    </a:srgbClr>
                  </a:outerShdw>
                </a:effectLst>
                <a:latin typeface="UKIJ Qolyazma" pitchFamily="18" charset="0"/>
                <a:ea typeface="UKIJ Qolyazma" pitchFamily="18" charset="0"/>
                <a:cs typeface="UKIJ Qolyazma" pitchFamily="18" charset="0"/>
              </a:rPr>
              <a:t>19</a:t>
            </a:r>
            <a:r>
              <a:rPr lang="en-US" altLang="zh-CN" sz="2000">
                <a:solidFill>
                  <a:srgbClr val="53D2FF"/>
                </a:solidFill>
                <a:effectLst>
                  <a:outerShdw blurRad="254000" algn="ctr" rotWithShape="0">
                    <a:srgbClr val="53D2FF">
                      <a:alpha val="80000"/>
                    </a:srgbClr>
                  </a:outerShdw>
                </a:effectLst>
                <a:latin typeface="UKIJ Qolyazma" pitchFamily="18" charset="0"/>
                <a:ea typeface="UKIJ Qolyazma" pitchFamily="18" charset="0"/>
                <a:cs typeface="UKIJ Qolyazma" pitchFamily="18" charset="0"/>
              </a:rPr>
              <a:t>%</a:t>
            </a:r>
            <a:endParaRPr lang="zh-CN" altLang="en-US" sz="2000">
              <a:solidFill>
                <a:srgbClr val="53D2FF"/>
              </a:solidFill>
              <a:effectLst>
                <a:outerShdw blurRad="254000" algn="ctr" rotWithShape="0">
                  <a:srgbClr val="53D2FF">
                    <a:alpha val="80000"/>
                  </a:srgbClr>
                </a:outerShdw>
              </a:effectLst>
              <a:latin typeface="UKIJ Qolyazma" pitchFamily="18" charset="0"/>
              <a:cs typeface="UKIJ Qolyazma" pitchFamily="18" charset="0"/>
            </a:endParaRPr>
          </a:p>
        </p:txBody>
      </p:sp>
      <p:sp>
        <p:nvSpPr>
          <p:cNvPr id="25" name="TextBox 24"/>
          <p:cNvSpPr txBox="1"/>
          <p:nvPr/>
        </p:nvSpPr>
        <p:spPr>
          <a:xfrm>
            <a:off x="5591150" y="4244513"/>
            <a:ext cx="958917" cy="707886"/>
          </a:xfrm>
          <a:prstGeom prst="rect">
            <a:avLst/>
          </a:prstGeom>
          <a:noFill/>
        </p:spPr>
        <p:txBody>
          <a:bodyPr wrap="none" rtlCol="0" anchor="ctr">
            <a:spAutoFit/>
          </a:bodyPr>
          <a:lstStyle/>
          <a:p>
            <a:pPr lvl="0" algn="ctr"/>
            <a:r>
              <a:rPr lang="en-US" altLang="zh-CN" sz="4000">
                <a:solidFill>
                  <a:srgbClr val="53D2FF"/>
                </a:solidFill>
                <a:effectLst>
                  <a:outerShdw blurRad="254000" algn="ctr" rotWithShape="0">
                    <a:srgbClr val="53D2FF">
                      <a:alpha val="80000"/>
                    </a:srgbClr>
                  </a:outerShdw>
                </a:effectLst>
                <a:latin typeface="UKIJ Qolyazma" pitchFamily="18" charset="0"/>
                <a:ea typeface="UKIJ Qolyazma" pitchFamily="18" charset="0"/>
                <a:cs typeface="UKIJ Qolyazma" pitchFamily="18" charset="0"/>
              </a:rPr>
              <a:t>24</a:t>
            </a:r>
            <a:r>
              <a:rPr lang="en-US" altLang="zh-CN" sz="2000">
                <a:solidFill>
                  <a:srgbClr val="53D2FF"/>
                </a:solidFill>
                <a:effectLst>
                  <a:outerShdw blurRad="254000" algn="ctr" rotWithShape="0">
                    <a:srgbClr val="53D2FF">
                      <a:alpha val="80000"/>
                    </a:srgbClr>
                  </a:outerShdw>
                </a:effectLst>
                <a:latin typeface="UKIJ Qolyazma" pitchFamily="18" charset="0"/>
                <a:ea typeface="UKIJ Qolyazma" pitchFamily="18" charset="0"/>
                <a:cs typeface="UKIJ Qolyazma" pitchFamily="18" charset="0"/>
              </a:rPr>
              <a:t>%</a:t>
            </a:r>
            <a:endParaRPr lang="zh-CN" altLang="en-US" sz="2000">
              <a:solidFill>
                <a:srgbClr val="53D2FF"/>
              </a:solidFill>
              <a:effectLst>
                <a:outerShdw blurRad="254000" algn="ctr" rotWithShape="0">
                  <a:srgbClr val="53D2FF">
                    <a:alpha val="80000"/>
                  </a:srgbClr>
                </a:outerShdw>
              </a:effectLst>
              <a:latin typeface="UKIJ Qolyazma" pitchFamily="18" charset="0"/>
              <a:cs typeface="UKIJ Qolyazma" pitchFamily="18" charset="0"/>
            </a:endParaRPr>
          </a:p>
        </p:txBody>
      </p:sp>
      <p:sp>
        <p:nvSpPr>
          <p:cNvPr id="26" name="TextBox 25"/>
          <p:cNvSpPr txBox="1"/>
          <p:nvPr/>
        </p:nvSpPr>
        <p:spPr>
          <a:xfrm>
            <a:off x="480508" y="2087211"/>
            <a:ext cx="957313" cy="707886"/>
          </a:xfrm>
          <a:prstGeom prst="rect">
            <a:avLst/>
          </a:prstGeom>
          <a:noFill/>
        </p:spPr>
        <p:txBody>
          <a:bodyPr wrap="none" rtlCol="0" anchor="ctr">
            <a:spAutoFit/>
          </a:bodyPr>
          <a:lstStyle/>
          <a:p>
            <a:pPr lvl="0" algn="ctr"/>
            <a:r>
              <a:rPr lang="en-US" altLang="zh-CN" sz="4000">
                <a:solidFill>
                  <a:srgbClr val="53D2FF"/>
                </a:solidFill>
                <a:effectLst>
                  <a:outerShdw blurRad="254000" algn="ctr" rotWithShape="0">
                    <a:srgbClr val="53D2FF">
                      <a:alpha val="80000"/>
                    </a:srgbClr>
                  </a:outerShdw>
                </a:effectLst>
                <a:latin typeface="UKIJ Qolyazma" pitchFamily="18" charset="0"/>
                <a:ea typeface="UKIJ Qolyazma" pitchFamily="18" charset="0"/>
                <a:cs typeface="UKIJ Qolyazma" pitchFamily="18" charset="0"/>
              </a:rPr>
              <a:t>57</a:t>
            </a:r>
            <a:r>
              <a:rPr lang="en-US" altLang="zh-CN" sz="2000">
                <a:solidFill>
                  <a:srgbClr val="53D2FF"/>
                </a:solidFill>
                <a:effectLst>
                  <a:outerShdw blurRad="254000" algn="ctr" rotWithShape="0">
                    <a:srgbClr val="53D2FF">
                      <a:alpha val="80000"/>
                    </a:srgbClr>
                  </a:outerShdw>
                </a:effectLst>
                <a:latin typeface="UKIJ Qolyazma" pitchFamily="18" charset="0"/>
                <a:ea typeface="UKIJ Qolyazma" pitchFamily="18" charset="0"/>
                <a:cs typeface="UKIJ Qolyazma" pitchFamily="18" charset="0"/>
              </a:rPr>
              <a:t>%</a:t>
            </a:r>
            <a:endParaRPr lang="zh-CN" altLang="en-US" sz="2000">
              <a:solidFill>
                <a:srgbClr val="53D2FF"/>
              </a:solidFill>
              <a:effectLst>
                <a:outerShdw blurRad="254000" algn="ctr" rotWithShape="0">
                  <a:srgbClr val="53D2FF">
                    <a:alpha val="80000"/>
                  </a:srgbClr>
                </a:outerShdw>
              </a:effectLst>
              <a:latin typeface="UKIJ Qolyazma" pitchFamily="18" charset="0"/>
              <a:cs typeface="UKIJ Qolyazma" pitchFamily="18" charset="0"/>
            </a:endParaRPr>
          </a:p>
        </p:txBody>
      </p:sp>
      <p:sp>
        <p:nvSpPr>
          <p:cNvPr id="30" name="TextBox 29"/>
          <p:cNvSpPr txBox="1"/>
          <p:nvPr/>
        </p:nvSpPr>
        <p:spPr>
          <a:xfrm flipH="1">
            <a:off x="6959302" y="1624761"/>
            <a:ext cx="278690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2400" b="0">
                <a:solidFill>
                  <a:srgbClr val="53D2FF"/>
                </a:solidFill>
                <a:latin typeface="Arial Rounded MT Bold" pitchFamily="34" charset="0"/>
                <a:cs typeface="Times New Roman" pitchFamily="18" charset="0"/>
              </a:rPr>
              <a:t>点击添加标题</a:t>
            </a:r>
            <a:endParaRPr kumimoji="0" lang="zh-CN" altLang="en-US" sz="24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31" name="TextBox 30"/>
          <p:cNvSpPr txBox="1"/>
          <p:nvPr/>
        </p:nvSpPr>
        <p:spPr>
          <a:xfrm>
            <a:off x="6959302" y="2079266"/>
            <a:ext cx="3528392" cy="261302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a:t>
            </a:r>
            <a:r>
              <a:rPr lang="zh-CN" altLang="en-US" sz="1400">
                <a:solidFill>
                  <a:srgbClr val="00B0F0"/>
                </a:solidFill>
                <a:latin typeface="微软雅黑" pitchFamily="34" charset="-122"/>
                <a:ea typeface="微软雅黑" pitchFamily="34" charset="-122"/>
              </a:rPr>
              <a:t>文本后您的内容打在这里。</a:t>
            </a:r>
            <a:endParaRPr lang="en-US" altLang="zh-CN" sz="1400">
              <a:solidFill>
                <a:srgbClr val="00B0F0"/>
              </a:solidFill>
              <a:latin typeface="微软雅黑" pitchFamily="34" charset="-122"/>
              <a:ea typeface="微软雅黑" pitchFamily="34" charset="-122"/>
            </a:endParaRPr>
          </a:p>
          <a:p>
            <a:pPr>
              <a:lnSpc>
                <a:spcPct val="130000"/>
              </a:lnSpc>
            </a:pPr>
            <a:r>
              <a:rPr lang="zh-CN" altLang="en-US" sz="140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en-US" altLang="zh-CN" sz="1400">
              <a:solidFill>
                <a:srgbClr val="00B0F0"/>
              </a:solidFill>
              <a:latin typeface="微软雅黑" pitchFamily="34" charset="-122"/>
              <a:ea typeface="微软雅黑" pitchFamily="34" charset="-122"/>
            </a:endParaRPr>
          </a:p>
          <a:p>
            <a:pPr>
              <a:lnSpc>
                <a:spcPct val="130000"/>
              </a:lnSpc>
            </a:pPr>
            <a:endParaRPr lang="zh-CN" altLang="en-US" sz="1400">
              <a:solidFill>
                <a:srgbClr val="00B0F0"/>
              </a:solidFill>
              <a:latin typeface="微软雅黑" pitchFamily="34" charset="-122"/>
              <a:ea typeface="微软雅黑" pitchFamily="34" charset="-122"/>
            </a:endParaRPr>
          </a:p>
        </p:txBody>
      </p:sp>
      <p:grpSp>
        <p:nvGrpSpPr>
          <p:cNvPr id="33" name="组合 32"/>
          <p:cNvGrpSpPr/>
          <p:nvPr/>
        </p:nvGrpSpPr>
        <p:grpSpPr>
          <a:xfrm flipV="1">
            <a:off x="7031310" y="5077133"/>
            <a:ext cx="294351" cy="630059"/>
            <a:chOff x="1211900" y="2115662"/>
            <a:chExt cx="220763" cy="472544"/>
          </a:xfrm>
        </p:grpSpPr>
        <p:sp>
          <p:nvSpPr>
            <p:cNvPr id="34" name="矩形 33"/>
            <p:cNvSpPr/>
            <p:nvPr/>
          </p:nvSpPr>
          <p:spPr>
            <a:xfrm>
              <a:off x="1211900" y="2352640"/>
              <a:ext cx="220685" cy="235566"/>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35" name="矩形 34"/>
            <p:cNvSpPr/>
            <p:nvPr/>
          </p:nvSpPr>
          <p:spPr>
            <a:xfrm flipV="1">
              <a:off x="1211978" y="2115662"/>
              <a:ext cx="220685" cy="235566"/>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36" name="组合 35"/>
          <p:cNvGrpSpPr/>
          <p:nvPr/>
        </p:nvGrpSpPr>
        <p:grpSpPr>
          <a:xfrm flipV="1">
            <a:off x="7334706" y="4763042"/>
            <a:ext cx="294351" cy="1258240"/>
            <a:chOff x="1439447" y="1880094"/>
            <a:chExt cx="220763" cy="943680"/>
          </a:xfrm>
        </p:grpSpPr>
        <p:sp>
          <p:nvSpPr>
            <p:cNvPr id="37" name="矩形 36"/>
            <p:cNvSpPr/>
            <p:nvPr/>
          </p:nvSpPr>
          <p:spPr>
            <a:xfrm>
              <a:off x="1439447" y="2352639"/>
              <a:ext cx="220685" cy="471135"/>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38" name="矩形 37"/>
            <p:cNvSpPr/>
            <p:nvPr/>
          </p:nvSpPr>
          <p:spPr>
            <a:xfrm flipV="1">
              <a:off x="1439525" y="1880094"/>
              <a:ext cx="220685" cy="471135"/>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39" name="组合 38"/>
          <p:cNvGrpSpPr/>
          <p:nvPr/>
        </p:nvGrpSpPr>
        <p:grpSpPr>
          <a:xfrm flipV="1">
            <a:off x="7643223" y="5003063"/>
            <a:ext cx="294351" cy="778197"/>
            <a:chOff x="1670835" y="2060110"/>
            <a:chExt cx="220763" cy="583648"/>
          </a:xfrm>
        </p:grpSpPr>
        <p:sp>
          <p:nvSpPr>
            <p:cNvPr id="40" name="矩形 39"/>
            <p:cNvSpPr/>
            <p:nvPr/>
          </p:nvSpPr>
          <p:spPr>
            <a:xfrm>
              <a:off x="1670835" y="2352640"/>
              <a:ext cx="220685" cy="291118"/>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41" name="矩形 40"/>
            <p:cNvSpPr/>
            <p:nvPr/>
          </p:nvSpPr>
          <p:spPr>
            <a:xfrm flipV="1">
              <a:off x="1670913" y="2060110"/>
              <a:ext cx="220685" cy="291118"/>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42" name="组合 41"/>
          <p:cNvGrpSpPr/>
          <p:nvPr/>
        </p:nvGrpSpPr>
        <p:grpSpPr>
          <a:xfrm flipV="1">
            <a:off x="7952834" y="4619021"/>
            <a:ext cx="294351" cy="1546283"/>
            <a:chOff x="1903043" y="1772078"/>
            <a:chExt cx="220763" cy="1159712"/>
          </a:xfrm>
        </p:grpSpPr>
        <p:sp>
          <p:nvSpPr>
            <p:cNvPr id="43" name="矩形 42"/>
            <p:cNvSpPr/>
            <p:nvPr/>
          </p:nvSpPr>
          <p:spPr>
            <a:xfrm>
              <a:off x="1903043" y="2352640"/>
              <a:ext cx="220685" cy="579150"/>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44" name="矩形 43"/>
            <p:cNvSpPr/>
            <p:nvPr/>
          </p:nvSpPr>
          <p:spPr>
            <a:xfrm flipV="1">
              <a:off x="1903121" y="1772078"/>
              <a:ext cx="220685" cy="57915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45" name="组合 44"/>
          <p:cNvGrpSpPr/>
          <p:nvPr/>
        </p:nvGrpSpPr>
        <p:grpSpPr>
          <a:xfrm flipV="1">
            <a:off x="8257870" y="4811042"/>
            <a:ext cx="294351" cy="1162240"/>
            <a:chOff x="2131820" y="1916094"/>
            <a:chExt cx="220763" cy="871680"/>
          </a:xfrm>
        </p:grpSpPr>
        <p:sp>
          <p:nvSpPr>
            <p:cNvPr id="46" name="矩形 45"/>
            <p:cNvSpPr/>
            <p:nvPr/>
          </p:nvSpPr>
          <p:spPr>
            <a:xfrm>
              <a:off x="2131820" y="2352640"/>
              <a:ext cx="220685" cy="435134"/>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47" name="矩形 46"/>
            <p:cNvSpPr/>
            <p:nvPr/>
          </p:nvSpPr>
          <p:spPr>
            <a:xfrm flipV="1">
              <a:off x="2131898" y="1916094"/>
              <a:ext cx="220685" cy="435134"/>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48" name="组合 47"/>
          <p:cNvGrpSpPr/>
          <p:nvPr/>
        </p:nvGrpSpPr>
        <p:grpSpPr>
          <a:xfrm flipV="1">
            <a:off x="8562930" y="4763042"/>
            <a:ext cx="294351" cy="1258240"/>
            <a:chOff x="2360615" y="1880094"/>
            <a:chExt cx="220763" cy="943680"/>
          </a:xfrm>
        </p:grpSpPr>
        <p:sp>
          <p:nvSpPr>
            <p:cNvPr id="49" name="矩形 48"/>
            <p:cNvSpPr/>
            <p:nvPr/>
          </p:nvSpPr>
          <p:spPr>
            <a:xfrm>
              <a:off x="2360615" y="2352639"/>
              <a:ext cx="220685" cy="471135"/>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50" name="矩形 49"/>
            <p:cNvSpPr/>
            <p:nvPr/>
          </p:nvSpPr>
          <p:spPr>
            <a:xfrm flipV="1">
              <a:off x="2360693" y="1880094"/>
              <a:ext cx="220685" cy="471135"/>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51" name="组合 50"/>
          <p:cNvGrpSpPr/>
          <p:nvPr/>
        </p:nvGrpSpPr>
        <p:grpSpPr>
          <a:xfrm flipV="1">
            <a:off x="8869038" y="5003063"/>
            <a:ext cx="294351" cy="778197"/>
            <a:chOff x="2590196" y="2060110"/>
            <a:chExt cx="220763" cy="583648"/>
          </a:xfrm>
        </p:grpSpPr>
        <p:sp>
          <p:nvSpPr>
            <p:cNvPr id="52" name="矩形 51"/>
            <p:cNvSpPr/>
            <p:nvPr/>
          </p:nvSpPr>
          <p:spPr>
            <a:xfrm>
              <a:off x="2590196" y="2352639"/>
              <a:ext cx="220685" cy="291119"/>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53" name="矩形 52"/>
            <p:cNvSpPr/>
            <p:nvPr/>
          </p:nvSpPr>
          <p:spPr>
            <a:xfrm flipV="1">
              <a:off x="2590274" y="2060110"/>
              <a:ext cx="220685" cy="291119"/>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nvGrpSpPr>
          <p:cNvPr id="54" name="组合 53"/>
          <p:cNvGrpSpPr/>
          <p:nvPr/>
        </p:nvGrpSpPr>
        <p:grpSpPr>
          <a:xfrm flipV="1">
            <a:off x="9174074" y="5077134"/>
            <a:ext cx="294351" cy="630056"/>
            <a:chOff x="2818973" y="2115663"/>
            <a:chExt cx="220763" cy="472542"/>
          </a:xfrm>
        </p:grpSpPr>
        <p:sp>
          <p:nvSpPr>
            <p:cNvPr id="55" name="矩形 54"/>
            <p:cNvSpPr/>
            <p:nvPr/>
          </p:nvSpPr>
          <p:spPr>
            <a:xfrm>
              <a:off x="2818973" y="2352639"/>
              <a:ext cx="220685" cy="235566"/>
            </a:xfrm>
            <a:prstGeom prst="rect">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56" name="矩形 55"/>
            <p:cNvSpPr/>
            <p:nvPr/>
          </p:nvSpPr>
          <p:spPr>
            <a:xfrm flipV="1">
              <a:off x="2819051" y="2115663"/>
              <a:ext cx="220685" cy="235566"/>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pic>
        <p:nvPicPr>
          <p:cNvPr id="57"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3.54167E-6 -3.93064E-6 L 0.3888 -3.93064E-6 " pathEditMode="relative" rAng="0" ptsTypes="AA">
                                      <p:cBhvr>
                                        <p:cTn id="6" dur="500" fill="hold"/>
                                        <p:tgtEl>
                                          <p:spTgt spid="22"/>
                                        </p:tgtEl>
                                        <p:attrNameLst>
                                          <p:attrName>ppt_x</p:attrName>
                                          <p:attrName>ppt_y</p:attrName>
                                        </p:attrNameLst>
                                      </p:cBhvr>
                                      <p:rCtr x="19440" y="0"/>
                                    </p:animMotion>
                                  </p:childTnLst>
                                </p:cTn>
                              </p:par>
                              <p:par>
                                <p:cTn id="7" presetID="2" presetClass="entr" presetSubtype="8" decel="10000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 calcmode="lin" valueType="num">
                                      <p:cBhvr additive="base">
                                        <p:cTn id="9" dur="500" fill="hold"/>
                                        <p:tgtEl>
                                          <p:spTgt spid="14"/>
                                        </p:tgtEl>
                                        <p:attrNameLst>
                                          <p:attrName>ppt_x</p:attrName>
                                        </p:attrNameLst>
                                      </p:cBhvr>
                                      <p:tavLst>
                                        <p:tav tm="0">
                                          <p:val>
                                            <p:strVal val="0-#ppt_w/2"/>
                                          </p:val>
                                        </p:tav>
                                        <p:tav tm="100000">
                                          <p:val>
                                            <p:strVal val="#ppt_x"/>
                                          </p:val>
                                        </p:tav>
                                      </p:tavLst>
                                    </p:anim>
                                    <p:anim calcmode="lin" valueType="num">
                                      <p:cBhvr additive="base">
                                        <p:cTn id="10" dur="500" fill="hold"/>
                                        <p:tgtEl>
                                          <p:spTgt spid="14"/>
                                        </p:tgtEl>
                                        <p:attrNameLst>
                                          <p:attrName>ppt_y</p:attrName>
                                        </p:attrNameLst>
                                      </p:cBhvr>
                                      <p:tavLst>
                                        <p:tav tm="0">
                                          <p:val>
                                            <p:strVal val="#ppt_y"/>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10" presetClass="exit" presetSubtype="0" fill="hold" nodeType="withEffect">
                                  <p:stCondLst>
                                    <p:cond delay="40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8" presetClass="emph" presetSubtype="0" fill="hold" nodeType="withEffect">
                                  <p:stCondLst>
                                    <p:cond delay="400"/>
                                  </p:stCondLst>
                                  <p:childTnLst>
                                    <p:animRot by="64800000">
                                      <p:cBhvr>
                                        <p:cTn id="19" dur="6000" fill="hold"/>
                                        <p:tgtEl>
                                          <p:spTgt spid="14"/>
                                        </p:tgtEl>
                                        <p:attrNameLst>
                                          <p:attrName>r</p:attrName>
                                        </p:attrNameLst>
                                      </p:cBhvr>
                                    </p:animRot>
                                  </p:childTnLst>
                                </p:cTn>
                              </p:par>
                              <p:par>
                                <p:cTn id="20" presetID="22" presetClass="entr" presetSubtype="8" fill="hold" grpId="0" nodeType="withEffect">
                                  <p:stCondLst>
                                    <p:cond delay="4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grpId="0" nodeType="withEffect">
                                  <p:stCondLst>
                                    <p:cond delay="40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2" fill="hold" grpId="0" nodeType="withEffect">
                                  <p:stCondLst>
                                    <p:cond delay="40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9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1000"/>
                                  </p:stCondLst>
                                  <p:iterate type="lt">
                                    <p:tmPct val="10000"/>
                                  </p:iterate>
                                  <p:childTnLst>
                                    <p:set>
                                      <p:cBhvr>
                                        <p:cTn id="39" dur="1" fill="hold">
                                          <p:stCondLst>
                                            <p:cond delay="0"/>
                                          </p:stCondLst>
                                        </p:cTn>
                                        <p:tgtEl>
                                          <p:spTgt spid="30"/>
                                        </p:tgtEl>
                                        <p:attrNameLst>
                                          <p:attrName>style.visibility</p:attrName>
                                        </p:attrNameLst>
                                      </p:cBhvr>
                                      <p:to>
                                        <p:strVal val="visible"/>
                                      </p:to>
                                    </p:set>
                                    <p:animEffect transition="in" filter="fade">
                                      <p:cBhvr>
                                        <p:cTn id="40" dur="100"/>
                                        <p:tgtEl>
                                          <p:spTgt spid="30"/>
                                        </p:tgtEl>
                                      </p:cBhvr>
                                    </p:animEffect>
                                  </p:childTnLst>
                                </p:cTn>
                              </p:par>
                              <p:par>
                                <p:cTn id="41" presetID="10" presetClass="entr" presetSubtype="0" fill="hold" grpId="0" nodeType="withEffect">
                                  <p:stCondLst>
                                    <p:cond delay="1000"/>
                                  </p:stCondLst>
                                  <p:iterate type="lt">
                                    <p:tmPct val="1000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100"/>
                                        <p:tgtEl>
                                          <p:spTgt spid="31"/>
                                        </p:tgtEl>
                                      </p:cBhvr>
                                    </p:animEffect>
                                  </p:childTnLst>
                                </p:cTn>
                              </p:par>
                              <p:par>
                                <p:cTn id="44" presetID="10" presetClass="entr" presetSubtype="0" fill="hold" nodeType="withEffect">
                                  <p:stCondLst>
                                    <p:cond delay="100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100"/>
                                        <p:tgtEl>
                                          <p:spTgt spid="54"/>
                                        </p:tgtEl>
                                      </p:cBhvr>
                                    </p:animEffect>
                                  </p:childTnLst>
                                </p:cTn>
                              </p:par>
                              <p:par>
                                <p:cTn id="47" presetID="10" presetClass="entr" presetSubtype="0" fill="hold" nodeType="withEffect">
                                  <p:stCondLst>
                                    <p:cond delay="100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100"/>
                                        <p:tgtEl>
                                          <p:spTgt spid="51"/>
                                        </p:tgtEl>
                                      </p:cBhvr>
                                    </p:animEffect>
                                  </p:childTnLst>
                                </p:cTn>
                              </p:par>
                              <p:par>
                                <p:cTn id="50" presetID="10" presetClass="entr" presetSubtype="0" fill="hold" nodeType="withEffect">
                                  <p:stCondLst>
                                    <p:cond delay="100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
                                        <p:tgtEl>
                                          <p:spTgt spid="48"/>
                                        </p:tgtEl>
                                      </p:cBhvr>
                                    </p:animEffect>
                                  </p:childTnLst>
                                </p:cTn>
                              </p:par>
                              <p:par>
                                <p:cTn id="53" presetID="10" presetClass="entr" presetSubtype="0" fill="hold" nodeType="withEffect">
                                  <p:stCondLst>
                                    <p:cond delay="100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100"/>
                                        <p:tgtEl>
                                          <p:spTgt spid="45"/>
                                        </p:tgtEl>
                                      </p:cBhvr>
                                    </p:animEffect>
                                  </p:childTnLst>
                                </p:cTn>
                              </p:par>
                              <p:par>
                                <p:cTn id="56" presetID="10" presetClass="entr" presetSubtype="0" fill="hold" nodeType="withEffect">
                                  <p:stCondLst>
                                    <p:cond delay="100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
                                        <p:tgtEl>
                                          <p:spTgt spid="42"/>
                                        </p:tgtEl>
                                      </p:cBhvr>
                                    </p:animEffect>
                                  </p:childTnLst>
                                </p:cTn>
                              </p:par>
                              <p:par>
                                <p:cTn id="59" presetID="10" presetClass="entr" presetSubtype="0" fill="hold" nodeType="withEffect">
                                  <p:stCondLst>
                                    <p:cond delay="10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100"/>
                                        <p:tgtEl>
                                          <p:spTgt spid="39"/>
                                        </p:tgtEl>
                                      </p:cBhvr>
                                    </p:animEffect>
                                  </p:childTnLst>
                                </p:cTn>
                              </p:par>
                              <p:par>
                                <p:cTn id="62" presetID="10" presetClass="entr" presetSubtype="0" fill="hold" nodeType="withEffect">
                                  <p:stCondLst>
                                    <p:cond delay="100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
                                        <p:tgtEl>
                                          <p:spTgt spid="36"/>
                                        </p:tgtEl>
                                      </p:cBhvr>
                                    </p:animEffect>
                                  </p:childTnLst>
                                </p:cTn>
                              </p:par>
                              <p:par>
                                <p:cTn id="65" presetID="10" presetClass="entr" presetSubtype="0" fill="hold" nodeType="withEffect">
                                  <p:stCondLst>
                                    <p:cond delay="10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100"/>
                                        <p:tgtEl>
                                          <p:spTgt spid="33"/>
                                        </p:tgtEl>
                                      </p:cBhvr>
                                    </p:animEffect>
                                  </p:childTnLst>
                                </p:cTn>
                              </p:par>
                              <p:par>
                                <p:cTn id="68" presetID="6" presetClass="emph" presetSubtype="0" repeatCount="indefinite" autoRev="1" fill="hold" nodeType="withEffect">
                                  <p:stCondLst>
                                    <p:cond delay="1000"/>
                                  </p:stCondLst>
                                  <p:childTnLst>
                                    <p:animScale>
                                      <p:cBhvr>
                                        <p:cTn id="69" dur="300" fill="hold"/>
                                        <p:tgtEl>
                                          <p:spTgt spid="54"/>
                                        </p:tgtEl>
                                      </p:cBhvr>
                                      <p:by x="100000" y="20000"/>
                                    </p:animScale>
                                  </p:childTnLst>
                                </p:cTn>
                              </p:par>
                              <p:par>
                                <p:cTn id="70" presetID="6" presetClass="emph" presetSubtype="0" repeatCount="indefinite" autoRev="1" fill="hold" nodeType="withEffect">
                                  <p:stCondLst>
                                    <p:cond delay="1200"/>
                                  </p:stCondLst>
                                  <p:childTnLst>
                                    <p:animScale>
                                      <p:cBhvr>
                                        <p:cTn id="71" dur="250" fill="hold"/>
                                        <p:tgtEl>
                                          <p:spTgt spid="51"/>
                                        </p:tgtEl>
                                      </p:cBhvr>
                                      <p:by x="100000" y="10000"/>
                                    </p:animScale>
                                  </p:childTnLst>
                                </p:cTn>
                              </p:par>
                              <p:par>
                                <p:cTn id="72" presetID="6" presetClass="emph" presetSubtype="0" repeatCount="indefinite" autoRev="1" fill="hold" nodeType="withEffect">
                                  <p:stCondLst>
                                    <p:cond delay="1300"/>
                                  </p:stCondLst>
                                  <p:childTnLst>
                                    <p:animScale>
                                      <p:cBhvr>
                                        <p:cTn id="73" dur="350" fill="hold"/>
                                        <p:tgtEl>
                                          <p:spTgt spid="48"/>
                                        </p:tgtEl>
                                      </p:cBhvr>
                                      <p:by x="100000" y="50000"/>
                                    </p:animScale>
                                  </p:childTnLst>
                                </p:cTn>
                              </p:par>
                              <p:par>
                                <p:cTn id="74" presetID="6" presetClass="emph" presetSubtype="0" repeatCount="indefinite" autoRev="1" fill="hold" nodeType="withEffect">
                                  <p:stCondLst>
                                    <p:cond delay="1000"/>
                                  </p:stCondLst>
                                  <p:childTnLst>
                                    <p:animScale>
                                      <p:cBhvr>
                                        <p:cTn id="75" dur="250" fill="hold"/>
                                        <p:tgtEl>
                                          <p:spTgt spid="45"/>
                                        </p:tgtEl>
                                      </p:cBhvr>
                                      <p:by x="100000" y="10000"/>
                                    </p:animScale>
                                  </p:childTnLst>
                                </p:cTn>
                              </p:par>
                              <p:par>
                                <p:cTn id="76" presetID="6" presetClass="emph" presetSubtype="0" repeatCount="indefinite" autoRev="1" fill="hold" nodeType="withEffect">
                                  <p:stCondLst>
                                    <p:cond delay="1100"/>
                                  </p:stCondLst>
                                  <p:childTnLst>
                                    <p:animScale>
                                      <p:cBhvr>
                                        <p:cTn id="77" dur="300" fill="hold"/>
                                        <p:tgtEl>
                                          <p:spTgt spid="42"/>
                                        </p:tgtEl>
                                      </p:cBhvr>
                                      <p:by x="100000" y="56000"/>
                                    </p:animScale>
                                  </p:childTnLst>
                                </p:cTn>
                              </p:par>
                              <p:par>
                                <p:cTn id="78" presetID="6" presetClass="emph" presetSubtype="0" repeatCount="indefinite" autoRev="1" fill="hold" nodeType="withEffect">
                                  <p:stCondLst>
                                    <p:cond delay="1200"/>
                                  </p:stCondLst>
                                  <p:childTnLst>
                                    <p:animScale>
                                      <p:cBhvr>
                                        <p:cTn id="79" dur="300" fill="hold"/>
                                        <p:tgtEl>
                                          <p:spTgt spid="39"/>
                                        </p:tgtEl>
                                      </p:cBhvr>
                                      <p:by x="100000" y="187000"/>
                                    </p:animScale>
                                  </p:childTnLst>
                                </p:cTn>
                              </p:par>
                              <p:par>
                                <p:cTn id="80" presetID="6" presetClass="emph" presetSubtype="0" repeatCount="indefinite" autoRev="1" fill="hold" nodeType="withEffect">
                                  <p:stCondLst>
                                    <p:cond delay="1100"/>
                                  </p:stCondLst>
                                  <p:childTnLst>
                                    <p:animScale>
                                      <p:cBhvr>
                                        <p:cTn id="81" dur="250" fill="hold"/>
                                        <p:tgtEl>
                                          <p:spTgt spid="36"/>
                                        </p:tgtEl>
                                      </p:cBhvr>
                                      <p:by x="100000" y="37000"/>
                                    </p:animScale>
                                  </p:childTnLst>
                                </p:cTn>
                              </p:par>
                              <p:par>
                                <p:cTn id="82" presetID="6" presetClass="emph" presetSubtype="0" repeatCount="indefinite" autoRev="1" fill="hold" nodeType="withEffect">
                                  <p:stCondLst>
                                    <p:cond delay="1300"/>
                                  </p:stCondLst>
                                  <p:childTnLst>
                                    <p:animScale>
                                      <p:cBhvr>
                                        <p:cTn id="83" dur="250" fill="hold"/>
                                        <p:tgtEl>
                                          <p:spTgt spid="33"/>
                                        </p:tgtEl>
                                      </p:cBhvr>
                                      <p:by x="100000" y="26000"/>
                                    </p:animScale>
                                  </p:childTnLst>
                                </p:cTn>
                              </p:par>
                            </p:childTnLst>
                          </p:cTn>
                        </p:par>
                      </p:childTnLst>
                    </p:cTn>
                  </p:par>
                  <p:par>
                    <p:cTn id="84" fill="hold">
                      <p:stCondLst>
                        <p:cond delay="indefinite"/>
                      </p:stCondLst>
                      <p:childTnLst>
                        <p:par>
                          <p:cTn id="85" fill="hold">
                            <p:stCondLst>
                              <p:cond delay="0"/>
                            </p:stCondLst>
                            <p:childTnLst>
                              <p:par>
                                <p:cTn id="86" presetID="35" presetClass="path" presetSubtype="0" decel="100000" fill="hold" nodeType="clickEffect">
                                  <p:stCondLst>
                                    <p:cond delay="0"/>
                                  </p:stCondLst>
                                  <p:childTnLst>
                                    <p:animMotion origin="layout" path="M -1.04167E-6 2.96296E-6 L -1.18437 2.96296E-6 " pathEditMode="relative" rAng="0" ptsTypes="AA">
                                      <p:cBhvr>
                                        <p:cTn id="87" dur="1000" fill="hold"/>
                                        <p:tgtEl>
                                          <p:spTgt spid="57"/>
                                        </p:tgtEl>
                                        <p:attrNameLst>
                                          <p:attrName>ppt_x</p:attrName>
                                          <p:attrName>ppt_y</p:attrName>
                                        </p:attrNameLst>
                                      </p:cBhvr>
                                      <p:rCtr x="-59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3" grpId="0"/>
      <p:bldP spid="24" grpId="0"/>
      <p:bldP spid="25" grpId="0"/>
      <p:bldP spid="26"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5629" name="矩形 5628"/>
          <p:cNvSpPr/>
          <p:nvPr/>
        </p:nvSpPr>
        <p:spPr>
          <a:xfrm>
            <a:off x="0" y="5229200"/>
            <a:ext cx="2896214"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itchFamily="34" charset="-122"/>
                <a:ea typeface="微软雅黑" pitchFamily="34" charset="-122"/>
              </a:rPr>
              <a:t>点击添加标题</a:t>
            </a:r>
            <a:endParaRPr lang="zh-CN" altLang="en-US" sz="2000">
              <a:solidFill>
                <a:schemeClr val="bg1"/>
              </a:solidFill>
              <a:latin typeface="微软雅黑" pitchFamily="34" charset="-122"/>
              <a:ea typeface="微软雅黑" pitchFamily="34" charset="-122"/>
            </a:endParaRPr>
          </a:p>
        </p:txBody>
      </p:sp>
      <p:sp>
        <p:nvSpPr>
          <p:cNvPr id="5631" name="矩形 5630"/>
          <p:cNvSpPr/>
          <p:nvPr/>
        </p:nvSpPr>
        <p:spPr>
          <a:xfrm>
            <a:off x="2237414" y="3645024"/>
            <a:ext cx="658800" cy="223224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2237414" y="3645024"/>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3857529" y="3645024"/>
            <a:ext cx="658800" cy="14401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857529" y="4437112"/>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477644" y="2882793"/>
            <a:ext cx="658800" cy="2202390"/>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477644" y="2882793"/>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7097759" y="2882792"/>
            <a:ext cx="658800" cy="1878355"/>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7099647" y="4113076"/>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8719762" y="2535189"/>
            <a:ext cx="658800" cy="22259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5" name="TextBox 5664"/>
          <p:cNvSpPr txBox="1"/>
          <p:nvPr/>
        </p:nvSpPr>
        <p:spPr>
          <a:xfrm>
            <a:off x="1656387" y="1967934"/>
            <a:ext cx="647934" cy="523220"/>
          </a:xfrm>
          <a:prstGeom prst="rect">
            <a:avLst/>
          </a:prstGeom>
          <a:noFill/>
        </p:spPr>
        <p:txBody>
          <a:bodyPr wrap="none" rtlCol="0" anchor="ctr">
            <a:spAutoFit/>
          </a:bodyPr>
          <a:lstStyle/>
          <a:p>
            <a:r>
              <a:rPr lang="en-US" altLang="zh-CN"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01</a:t>
            </a:r>
            <a:endParaRPr lang="zh-CN" altLang="en-US"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04" name="TextBox 203"/>
          <p:cNvSpPr txBox="1"/>
          <p:nvPr/>
        </p:nvSpPr>
        <p:spPr>
          <a:xfrm flipH="1">
            <a:off x="2169022" y="2052451"/>
            <a:ext cx="1364535"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a:solidFill>
                  <a:srgbClr val="53D2FF"/>
                </a:solidFill>
                <a:latin typeface="Arial Rounded MT Bold" pitchFamily="34" charset="0"/>
                <a:cs typeface="Times New Roman" pitchFamily="18" charset="0"/>
              </a:rPr>
              <a:t>点击添加标题</a:t>
            </a:r>
            <a:endParaRPr kumimoji="0" lang="zh-CN" altLang="en-US" sz="14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205" name="TextBox 204"/>
          <p:cNvSpPr txBox="1"/>
          <p:nvPr/>
        </p:nvSpPr>
        <p:spPr>
          <a:xfrm>
            <a:off x="2169024" y="2266829"/>
            <a:ext cx="244465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a:t>
            </a:r>
            <a:r>
              <a:rPr lang="zh-CN" altLang="en-US" sz="1400">
                <a:solidFill>
                  <a:srgbClr val="00B0F0"/>
                </a:solidFill>
                <a:latin typeface="微软雅黑" pitchFamily="34" charset="-122"/>
                <a:ea typeface="微软雅黑" pitchFamily="34" charset="-122"/>
              </a:rPr>
              <a:t>选择粘贴。</a:t>
            </a:r>
            <a:endParaRPr lang="zh-CN" altLang="en-US" sz="1400">
              <a:solidFill>
                <a:srgbClr val="00B0F0"/>
              </a:solidFill>
              <a:latin typeface="微软雅黑" pitchFamily="34" charset="-122"/>
              <a:ea typeface="微软雅黑" pitchFamily="34" charset="-122"/>
            </a:endParaRPr>
          </a:p>
        </p:txBody>
      </p:sp>
      <p:sp>
        <p:nvSpPr>
          <p:cNvPr id="206" name="TextBox 205"/>
          <p:cNvSpPr txBox="1"/>
          <p:nvPr/>
        </p:nvSpPr>
        <p:spPr>
          <a:xfrm>
            <a:off x="3549768" y="2907004"/>
            <a:ext cx="803425" cy="584775"/>
          </a:xfrm>
          <a:prstGeom prst="rect">
            <a:avLst/>
          </a:prstGeom>
          <a:noFill/>
        </p:spPr>
        <p:txBody>
          <a:bodyPr wrap="none" rtlCol="0" anchor="ctr">
            <a:spAutoFit/>
          </a:bodyPr>
          <a:lstStyle/>
          <a:p>
            <a:pPr lvl="0" algn="ctr"/>
            <a:r>
              <a:rPr lang="en-US" altLang="zh-CN" sz="320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42</a:t>
            </a:r>
            <a:r>
              <a:rPr lang="en-US" altLang="zh-CN" sz="160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a:t>
            </a:r>
            <a:endParaRPr lang="zh-CN" altLang="en-US" sz="1600">
              <a:solidFill>
                <a:srgbClr val="53D2FF"/>
              </a:solidFill>
              <a:effectLst>
                <a:outerShdw blurRad="254000" algn="tl" rotWithShape="0">
                  <a:schemeClr val="tx2">
                    <a:lumMod val="40000"/>
                    <a:lumOff val="60000"/>
                    <a:alpha val="80000"/>
                  </a:schemeClr>
                </a:outerShdw>
              </a:effectLst>
              <a:latin typeface="UKIJ Qolyazma" pitchFamily="18" charset="0"/>
              <a:cs typeface="UKIJ Qolyazma" pitchFamily="18" charset="0"/>
            </a:endParaRPr>
          </a:p>
        </p:txBody>
      </p:sp>
      <p:sp>
        <p:nvSpPr>
          <p:cNvPr id="207" name="TextBox 206"/>
          <p:cNvSpPr txBox="1"/>
          <p:nvPr/>
        </p:nvSpPr>
        <p:spPr>
          <a:xfrm>
            <a:off x="6354414" y="4889723"/>
            <a:ext cx="799963" cy="523220"/>
          </a:xfrm>
          <a:prstGeom prst="rect">
            <a:avLst/>
          </a:prstGeom>
          <a:noFill/>
        </p:spPr>
        <p:txBody>
          <a:bodyPr wrap="none" rtlCol="0" anchor="ctr">
            <a:spAutoFit/>
          </a:bodyPr>
          <a:lstStyle/>
          <a:p>
            <a:r>
              <a:rPr lang="en-US" altLang="zh-CN"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02</a:t>
            </a:r>
            <a:endParaRPr lang="zh-CN" altLang="en-US"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08" name="TextBox 207"/>
          <p:cNvSpPr txBox="1"/>
          <p:nvPr/>
        </p:nvSpPr>
        <p:spPr>
          <a:xfrm flipH="1">
            <a:off x="7034926" y="4974240"/>
            <a:ext cx="1364535"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a:solidFill>
                  <a:srgbClr val="53D2FF"/>
                </a:solidFill>
                <a:latin typeface="Arial Rounded MT Bold" pitchFamily="34" charset="0"/>
                <a:cs typeface="Times New Roman" pitchFamily="18" charset="0"/>
              </a:rPr>
              <a:t>点击添加标题</a:t>
            </a:r>
            <a:endParaRPr kumimoji="0" lang="zh-CN" altLang="en-US" sz="14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209" name="TextBox 208"/>
          <p:cNvSpPr txBox="1"/>
          <p:nvPr/>
        </p:nvSpPr>
        <p:spPr>
          <a:xfrm>
            <a:off x="7034928" y="5188618"/>
            <a:ext cx="244465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a:t>
            </a:r>
            <a:r>
              <a:rPr lang="zh-CN" altLang="en-US" sz="1400">
                <a:solidFill>
                  <a:srgbClr val="00B0F0"/>
                </a:solidFill>
                <a:latin typeface="微软雅黑" pitchFamily="34" charset="-122"/>
                <a:ea typeface="微软雅黑" pitchFamily="34" charset="-122"/>
              </a:rPr>
              <a:t>选择粘贴。</a:t>
            </a:r>
            <a:endParaRPr lang="zh-CN" altLang="en-US" sz="1400">
              <a:solidFill>
                <a:srgbClr val="00B0F0"/>
              </a:solidFill>
              <a:latin typeface="微软雅黑" pitchFamily="34" charset="-122"/>
              <a:ea typeface="微软雅黑" pitchFamily="34" charset="-122"/>
            </a:endParaRPr>
          </a:p>
        </p:txBody>
      </p:sp>
      <p:sp>
        <p:nvSpPr>
          <p:cNvPr id="210" name="TextBox 209"/>
          <p:cNvSpPr txBox="1"/>
          <p:nvPr/>
        </p:nvSpPr>
        <p:spPr>
          <a:xfrm>
            <a:off x="8473728" y="5877272"/>
            <a:ext cx="803425" cy="584775"/>
          </a:xfrm>
          <a:prstGeom prst="rect">
            <a:avLst/>
          </a:prstGeom>
          <a:noFill/>
        </p:spPr>
        <p:txBody>
          <a:bodyPr wrap="none" rtlCol="0" anchor="ctr">
            <a:spAutoFit/>
          </a:bodyPr>
          <a:lstStyle/>
          <a:p>
            <a:pPr lvl="0" algn="ctr"/>
            <a:r>
              <a:rPr lang="en-US" altLang="zh-CN" sz="320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35</a:t>
            </a:r>
            <a:r>
              <a:rPr lang="en-US" altLang="zh-CN" sz="160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a:t>
            </a:r>
            <a:endParaRPr lang="zh-CN" altLang="en-US" sz="1600">
              <a:solidFill>
                <a:srgbClr val="53D2FF"/>
              </a:solidFill>
              <a:effectLst>
                <a:outerShdw blurRad="254000" algn="tl" rotWithShape="0">
                  <a:schemeClr val="tx2">
                    <a:lumMod val="40000"/>
                    <a:lumOff val="60000"/>
                    <a:alpha val="80000"/>
                  </a:schemeClr>
                </a:outerShdw>
              </a:effectLst>
              <a:latin typeface="UKIJ Qolyazma" pitchFamily="18" charset="0"/>
              <a:cs typeface="UKIJ Qolyazma" pitchFamily="18" charset="0"/>
            </a:endParaRPr>
          </a:p>
        </p:txBody>
      </p:sp>
      <p:sp>
        <p:nvSpPr>
          <p:cNvPr id="211" name="TextBox 210"/>
          <p:cNvSpPr txBox="1"/>
          <p:nvPr/>
        </p:nvSpPr>
        <p:spPr>
          <a:xfrm>
            <a:off x="4682592" y="1196752"/>
            <a:ext cx="797013" cy="523220"/>
          </a:xfrm>
          <a:prstGeom prst="rect">
            <a:avLst/>
          </a:prstGeom>
          <a:noFill/>
        </p:spPr>
        <p:txBody>
          <a:bodyPr wrap="none" rtlCol="0" anchor="ctr">
            <a:spAutoFit/>
          </a:bodyPr>
          <a:lstStyle/>
          <a:p>
            <a:r>
              <a:rPr lang="en-US" altLang="zh-CN"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03</a:t>
            </a:r>
            <a:endParaRPr lang="zh-CN" altLang="en-US"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12" name="TextBox 211"/>
          <p:cNvSpPr txBox="1"/>
          <p:nvPr/>
        </p:nvSpPr>
        <p:spPr>
          <a:xfrm flipH="1">
            <a:off x="5363104" y="1281269"/>
            <a:ext cx="1364535"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a:solidFill>
                  <a:srgbClr val="53D2FF"/>
                </a:solidFill>
                <a:latin typeface="Arial Rounded MT Bold" pitchFamily="34" charset="0"/>
                <a:cs typeface="Times New Roman" pitchFamily="18" charset="0"/>
              </a:rPr>
              <a:t>点击添加标题</a:t>
            </a:r>
            <a:endParaRPr kumimoji="0" lang="zh-CN" altLang="en-US" sz="14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213" name="TextBox 212"/>
          <p:cNvSpPr txBox="1"/>
          <p:nvPr/>
        </p:nvSpPr>
        <p:spPr>
          <a:xfrm>
            <a:off x="5363106" y="1495647"/>
            <a:ext cx="244465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a:t>
            </a:r>
            <a:r>
              <a:rPr lang="zh-CN" altLang="en-US" sz="1400">
                <a:solidFill>
                  <a:srgbClr val="00B0F0"/>
                </a:solidFill>
                <a:latin typeface="微软雅黑" pitchFamily="34" charset="-122"/>
                <a:ea typeface="微软雅黑" pitchFamily="34" charset="-122"/>
              </a:rPr>
              <a:t>选择粘贴。</a:t>
            </a:r>
            <a:endParaRPr lang="zh-CN" altLang="en-US" sz="1400">
              <a:solidFill>
                <a:srgbClr val="00B0F0"/>
              </a:solidFill>
              <a:latin typeface="微软雅黑" pitchFamily="34" charset="-122"/>
              <a:ea typeface="微软雅黑" pitchFamily="34" charset="-122"/>
            </a:endParaRPr>
          </a:p>
        </p:txBody>
      </p:sp>
      <p:sp>
        <p:nvSpPr>
          <p:cNvPr id="214" name="TextBox 213"/>
          <p:cNvSpPr txBox="1"/>
          <p:nvPr/>
        </p:nvSpPr>
        <p:spPr>
          <a:xfrm>
            <a:off x="6787392" y="2143051"/>
            <a:ext cx="803425" cy="584775"/>
          </a:xfrm>
          <a:prstGeom prst="rect">
            <a:avLst/>
          </a:prstGeom>
          <a:noFill/>
        </p:spPr>
        <p:txBody>
          <a:bodyPr wrap="none" rtlCol="0" anchor="ctr">
            <a:spAutoFit/>
          </a:bodyPr>
          <a:lstStyle/>
          <a:p>
            <a:pPr lvl="0" algn="ctr"/>
            <a:r>
              <a:rPr lang="en-US" altLang="zh-CN" sz="320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62</a:t>
            </a:r>
            <a:r>
              <a:rPr lang="en-US" altLang="zh-CN" sz="160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a:t>
            </a:r>
            <a:endParaRPr lang="zh-CN" altLang="en-US" sz="1600">
              <a:solidFill>
                <a:srgbClr val="53D2FF"/>
              </a:solidFill>
              <a:effectLst>
                <a:outerShdw blurRad="254000" algn="tl" rotWithShape="0">
                  <a:schemeClr val="tx2">
                    <a:lumMod val="40000"/>
                    <a:lumOff val="60000"/>
                    <a:alpha val="80000"/>
                  </a:schemeClr>
                </a:outerShdw>
              </a:effectLst>
              <a:latin typeface="UKIJ Qolyazma" pitchFamily="18" charset="0"/>
              <a:cs typeface="UKIJ Qolyazma" pitchFamily="18" charset="0"/>
            </a:endParaRPr>
          </a:p>
        </p:txBody>
      </p:sp>
      <p:sp>
        <p:nvSpPr>
          <p:cNvPr id="215" name="TextBox 214"/>
          <p:cNvSpPr txBox="1"/>
          <p:nvPr/>
        </p:nvSpPr>
        <p:spPr>
          <a:xfrm>
            <a:off x="10907566" y="2420888"/>
            <a:ext cx="832279" cy="523220"/>
          </a:xfrm>
          <a:prstGeom prst="rect">
            <a:avLst/>
          </a:prstGeom>
          <a:noFill/>
        </p:spPr>
        <p:txBody>
          <a:bodyPr wrap="none" rtlCol="0" anchor="ctr">
            <a:spAutoFit/>
          </a:bodyPr>
          <a:lstStyle/>
          <a:p>
            <a:r>
              <a:rPr lang="en-US" altLang="zh-CN"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04</a:t>
            </a:r>
            <a:endParaRPr lang="zh-CN" altLang="en-US"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16" name="TextBox 215"/>
          <p:cNvSpPr txBox="1"/>
          <p:nvPr/>
        </p:nvSpPr>
        <p:spPr>
          <a:xfrm flipH="1">
            <a:off x="9499982" y="2802998"/>
            <a:ext cx="1364535"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a:solidFill>
                  <a:srgbClr val="53D2FF"/>
                </a:solidFill>
                <a:latin typeface="Arial Rounded MT Bold" pitchFamily="34" charset="0"/>
                <a:cs typeface="Times New Roman" pitchFamily="18" charset="0"/>
              </a:rPr>
              <a:t>点击添加标题</a:t>
            </a:r>
            <a:endParaRPr kumimoji="0" lang="zh-CN" altLang="en-US" sz="14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217" name="TextBox 216"/>
          <p:cNvSpPr txBox="1"/>
          <p:nvPr/>
        </p:nvSpPr>
        <p:spPr>
          <a:xfrm>
            <a:off x="9499984" y="3017376"/>
            <a:ext cx="244465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a:t>
            </a:r>
            <a:r>
              <a:rPr lang="zh-CN" altLang="en-US" sz="1400">
                <a:solidFill>
                  <a:srgbClr val="00B0F0"/>
                </a:solidFill>
                <a:latin typeface="微软雅黑" pitchFamily="34" charset="-122"/>
                <a:ea typeface="微软雅黑" pitchFamily="34" charset="-122"/>
              </a:rPr>
              <a:t>选择粘贴。</a:t>
            </a:r>
            <a:endParaRPr lang="zh-CN" altLang="en-US" sz="1400">
              <a:solidFill>
                <a:srgbClr val="00B0F0"/>
              </a:solidFill>
              <a:latin typeface="微软雅黑" pitchFamily="34" charset="-122"/>
              <a:ea typeface="微软雅黑" pitchFamily="34" charset="-122"/>
            </a:endParaRPr>
          </a:p>
        </p:txBody>
      </p:sp>
      <p:sp>
        <p:nvSpPr>
          <p:cNvPr id="218" name="TextBox 217"/>
          <p:cNvSpPr txBox="1"/>
          <p:nvPr/>
        </p:nvSpPr>
        <p:spPr>
          <a:xfrm>
            <a:off x="10924270" y="3699467"/>
            <a:ext cx="803425" cy="584775"/>
          </a:xfrm>
          <a:prstGeom prst="rect">
            <a:avLst/>
          </a:prstGeom>
          <a:noFill/>
        </p:spPr>
        <p:txBody>
          <a:bodyPr wrap="none" rtlCol="0" anchor="ctr">
            <a:spAutoFit/>
          </a:bodyPr>
          <a:lstStyle/>
          <a:p>
            <a:pPr lvl="0" algn="ctr"/>
            <a:r>
              <a:rPr lang="en-US" altLang="zh-CN" sz="320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51</a:t>
            </a:r>
            <a:r>
              <a:rPr lang="en-US" altLang="zh-CN" sz="160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a:t>
            </a:r>
            <a:endParaRPr lang="zh-CN" altLang="en-US" sz="1600">
              <a:solidFill>
                <a:srgbClr val="53D2FF"/>
              </a:solidFill>
              <a:effectLst>
                <a:outerShdw blurRad="254000" algn="tl" rotWithShape="0">
                  <a:schemeClr val="tx2">
                    <a:lumMod val="40000"/>
                    <a:lumOff val="60000"/>
                    <a:alpha val="80000"/>
                  </a:schemeClr>
                </a:outerShdw>
              </a:effectLst>
              <a:latin typeface="UKIJ Qolyazma" pitchFamily="18" charset="0"/>
              <a:cs typeface="UKIJ Qolyazma" pitchFamily="18" charset="0"/>
            </a:endParaRPr>
          </a:p>
        </p:txBody>
      </p:sp>
      <p:sp>
        <p:nvSpPr>
          <p:cNvPr id="222" name="Freeform 6"/>
          <p:cNvSpPr/>
          <p:nvPr/>
        </p:nvSpPr>
        <p:spPr bwMode="auto">
          <a:xfrm rot="2700000">
            <a:off x="8731168" y="1316718"/>
            <a:ext cx="978413" cy="1457864"/>
          </a:xfrm>
          <a:custGeom>
            <a:avLst/>
            <a:gdLst/>
            <a:ahLst/>
            <a:cxnLst/>
            <a:rect l="l" t="t" r="r" b="b"/>
            <a:pathLst>
              <a:path w="978413" h="1457864">
                <a:moveTo>
                  <a:pt x="0" y="322664"/>
                </a:moveTo>
                <a:lnTo>
                  <a:pt x="233020" y="166322"/>
                </a:lnTo>
                <a:lnTo>
                  <a:pt x="466041" y="0"/>
                </a:lnTo>
                <a:lnTo>
                  <a:pt x="695779" y="166322"/>
                </a:lnTo>
                <a:lnTo>
                  <a:pt x="928800" y="322664"/>
                </a:lnTo>
                <a:lnTo>
                  <a:pt x="797521" y="322664"/>
                </a:lnTo>
                <a:lnTo>
                  <a:pt x="797521" y="558464"/>
                </a:lnTo>
                <a:lnTo>
                  <a:pt x="797569" y="558464"/>
                </a:lnTo>
                <a:lnTo>
                  <a:pt x="797569" y="811178"/>
                </a:lnTo>
                <a:lnTo>
                  <a:pt x="978413" y="992022"/>
                </a:lnTo>
                <a:lnTo>
                  <a:pt x="512571" y="1457864"/>
                </a:lnTo>
                <a:lnTo>
                  <a:pt x="140917" y="1086210"/>
                </a:lnTo>
                <a:lnTo>
                  <a:pt x="143065" y="1084062"/>
                </a:lnTo>
                <a:lnTo>
                  <a:pt x="138769" y="1084062"/>
                </a:lnTo>
                <a:lnTo>
                  <a:pt x="138769" y="581922"/>
                </a:lnTo>
                <a:lnTo>
                  <a:pt x="137843" y="581922"/>
                </a:lnTo>
                <a:lnTo>
                  <a:pt x="137843" y="322664"/>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pic>
        <p:nvPicPr>
          <p:cNvPr id="224" name="图片 223"/>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2017253" y="3414135"/>
            <a:ext cx="878961" cy="878961"/>
          </a:xfrm>
          <a:prstGeom prst="rect">
            <a:avLst/>
          </a:prstGeom>
          <a:noFill/>
          <a:ln w="38100">
            <a:solidFill>
              <a:srgbClr val="53D2FF"/>
            </a:solidFill>
            <a:prstDash val="dash"/>
            <a:miter lim="800000"/>
            <a:headEnd/>
            <a:tailEnd/>
          </a:ln>
          <a:effectLst>
            <a:outerShdw blurRad="254000" algn="ctr" rotWithShape="0">
              <a:srgbClr val="53D2FF">
                <a:alpha val="80000"/>
              </a:srgbClr>
            </a:outerShdw>
          </a:effectLst>
          <a:extLst>
            <a:ext uri="{909E8E84-426E-40DD-AFC4-6F175D3DCCD1}">
              <a14:hiddenFill xmlns:a14="http://schemas.microsoft.com/office/drawing/2010/main">
                <a:solidFill>
                  <a:srgbClr val="FFFFFF"/>
                </a:solidFill>
              </a14:hiddenFill>
            </a:ext>
          </a:extLst>
        </p:spPr>
      </p:pic>
      <p:pic>
        <p:nvPicPr>
          <p:cNvPr id="225" name="图片 22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099647" y="2654777"/>
            <a:ext cx="878962" cy="878962"/>
          </a:xfrm>
          <a:prstGeom prst="rect">
            <a:avLst/>
          </a:prstGeom>
          <a:noFill/>
          <a:ln w="38100">
            <a:solidFill>
              <a:srgbClr val="53D2FF"/>
            </a:solidFill>
            <a:prstDash val="dash"/>
            <a:miter lim="800000"/>
            <a:headEnd/>
            <a:tailEnd/>
          </a:ln>
          <a:effectLst>
            <a:outerShdw blurRad="254000" algn="ctr" rotWithShape="0">
              <a:srgbClr val="53D2FF">
                <a:alpha val="80000"/>
              </a:srgbClr>
            </a:outerShdw>
          </a:effectLst>
          <a:extLst>
            <a:ext uri="{909E8E84-426E-40DD-AFC4-6F175D3DCCD1}">
              <a14:hiddenFill xmlns:a14="http://schemas.microsoft.com/office/drawing/2010/main">
                <a:solidFill>
                  <a:srgbClr val="FFFFFF"/>
                </a:solidFill>
              </a14:hiddenFill>
            </a:ext>
          </a:extLst>
        </p:spPr>
      </p:pic>
      <p:pic>
        <p:nvPicPr>
          <p:cNvPr id="226" name="图片 22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477644" y="4432413"/>
            <a:ext cx="878962" cy="878962"/>
          </a:xfrm>
          <a:prstGeom prst="rect">
            <a:avLst/>
          </a:prstGeom>
          <a:noFill/>
          <a:ln w="38100">
            <a:solidFill>
              <a:srgbClr val="53D2FF"/>
            </a:solidFill>
            <a:prstDash val="dash"/>
            <a:miter lim="800000"/>
            <a:headEnd/>
            <a:tailEnd/>
          </a:ln>
          <a:effectLst>
            <a:outerShdw blurRad="254000" algn="ctr" rotWithShape="0">
              <a:srgbClr val="53D2FF">
                <a:alpha val="80000"/>
              </a:srgbClr>
            </a:outerShdw>
          </a:effectLst>
          <a:extLst>
            <a:ext uri="{909E8E84-426E-40DD-AFC4-6F175D3DCCD1}">
              <a14:hiddenFill xmlns:a14="http://schemas.microsoft.com/office/drawing/2010/main">
                <a:solidFill>
                  <a:srgbClr val="FFFFFF"/>
                </a:solidFill>
              </a14:hiddenFill>
            </a:ext>
          </a:extLst>
        </p:spPr>
      </p:pic>
      <p:pic>
        <p:nvPicPr>
          <p:cNvPr id="227" name="图片 22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719762" y="4122618"/>
            <a:ext cx="880850" cy="880850"/>
          </a:xfrm>
          <a:prstGeom prst="rect">
            <a:avLst/>
          </a:prstGeom>
          <a:noFill/>
          <a:ln w="38100">
            <a:solidFill>
              <a:srgbClr val="53D2FF"/>
            </a:solidFill>
            <a:prstDash val="dash"/>
            <a:miter lim="800000"/>
            <a:headEnd/>
            <a:tailEnd/>
          </a:ln>
          <a:effectLst>
            <a:outerShdw blurRad="254000" algn="ctr" rotWithShape="0">
              <a:srgbClr val="53D2FF">
                <a:alpha val="80000"/>
              </a:srgbClr>
            </a:outerShdw>
          </a:effectLst>
          <a:extLst>
            <a:ext uri="{909E8E84-426E-40DD-AFC4-6F175D3DCCD1}">
              <a14:hiddenFill xmlns:a14="http://schemas.microsoft.com/office/drawing/2010/main">
                <a:solidFill>
                  <a:srgbClr val="FFFFFF"/>
                </a:solidFill>
              </a14:hiddenFill>
            </a:ext>
          </a:extLst>
        </p:spPr>
      </p:pic>
      <p:pic>
        <p:nvPicPr>
          <p:cNvPr id="228" name="Picture 6" descr="D:\360data\重要数据\桌面\未标题-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29"/>
                                        </p:tgtEl>
                                        <p:attrNameLst>
                                          <p:attrName>style.visibility</p:attrName>
                                        </p:attrNameLst>
                                      </p:cBhvr>
                                      <p:to>
                                        <p:strVal val="visible"/>
                                      </p:to>
                                    </p:set>
                                    <p:animEffect transition="in" filter="wipe(left)">
                                      <p:cBhvr>
                                        <p:cTn id="7" dur="500"/>
                                        <p:tgtEl>
                                          <p:spTgt spid="5629"/>
                                        </p:tgtEl>
                                      </p:cBhvr>
                                    </p:animEffect>
                                  </p:childTnLst>
                                </p:cTn>
                              </p:par>
                              <p:par>
                                <p:cTn id="8" presetID="22" presetClass="entr" presetSubtype="4" fill="hold" grpId="0" nodeType="withEffect">
                                  <p:stCondLst>
                                    <p:cond delay="400"/>
                                  </p:stCondLst>
                                  <p:childTnLst>
                                    <p:set>
                                      <p:cBhvr>
                                        <p:cTn id="9" dur="1" fill="hold">
                                          <p:stCondLst>
                                            <p:cond delay="0"/>
                                          </p:stCondLst>
                                        </p:cTn>
                                        <p:tgtEl>
                                          <p:spTgt spid="5631"/>
                                        </p:tgtEl>
                                        <p:attrNameLst>
                                          <p:attrName>style.visibility</p:attrName>
                                        </p:attrNameLst>
                                      </p:cBhvr>
                                      <p:to>
                                        <p:strVal val="visible"/>
                                      </p:to>
                                    </p:set>
                                    <p:animEffect transition="in" filter="wipe(down)">
                                      <p:cBhvr>
                                        <p:cTn id="10" dur="500"/>
                                        <p:tgtEl>
                                          <p:spTgt spid="5631"/>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93"/>
                                        </p:tgtEl>
                                        <p:attrNameLst>
                                          <p:attrName>style.visibility</p:attrName>
                                        </p:attrNameLst>
                                      </p:cBhvr>
                                      <p:to>
                                        <p:strVal val="visible"/>
                                      </p:to>
                                    </p:set>
                                    <p:animEffect transition="in" filter="wipe(left)">
                                      <p:cBhvr>
                                        <p:cTn id="13" dur="500"/>
                                        <p:tgtEl>
                                          <p:spTgt spid="193"/>
                                        </p:tgtEl>
                                      </p:cBhvr>
                                    </p:animEffect>
                                  </p:childTnLst>
                                </p:cTn>
                              </p:par>
                              <p:par>
                                <p:cTn id="14" presetID="22" presetClass="entr" presetSubtype="1" fill="hold" grpId="0" nodeType="withEffect">
                                  <p:stCondLst>
                                    <p:cond delay="1200"/>
                                  </p:stCondLst>
                                  <p:childTnLst>
                                    <p:set>
                                      <p:cBhvr>
                                        <p:cTn id="15" dur="1" fill="hold">
                                          <p:stCondLst>
                                            <p:cond delay="0"/>
                                          </p:stCondLst>
                                        </p:cTn>
                                        <p:tgtEl>
                                          <p:spTgt spid="194"/>
                                        </p:tgtEl>
                                        <p:attrNameLst>
                                          <p:attrName>style.visibility</p:attrName>
                                        </p:attrNameLst>
                                      </p:cBhvr>
                                      <p:to>
                                        <p:strVal val="visible"/>
                                      </p:to>
                                    </p:set>
                                    <p:animEffect transition="in" filter="wipe(up)">
                                      <p:cBhvr>
                                        <p:cTn id="16" dur="500"/>
                                        <p:tgtEl>
                                          <p:spTgt spid="194"/>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95"/>
                                        </p:tgtEl>
                                        <p:attrNameLst>
                                          <p:attrName>style.visibility</p:attrName>
                                        </p:attrNameLst>
                                      </p:cBhvr>
                                      <p:to>
                                        <p:strVal val="visible"/>
                                      </p:to>
                                    </p:set>
                                    <p:animEffect transition="in" filter="wipe(left)">
                                      <p:cBhvr>
                                        <p:cTn id="19" dur="500"/>
                                        <p:tgtEl>
                                          <p:spTgt spid="195"/>
                                        </p:tgtEl>
                                      </p:cBhvr>
                                    </p:animEffect>
                                  </p:childTnLst>
                                </p:cTn>
                              </p:par>
                              <p:par>
                                <p:cTn id="20" presetID="22" presetClass="entr" presetSubtype="4" fill="hold" grpId="0" nodeType="withEffect">
                                  <p:stCondLst>
                                    <p:cond delay="190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22" presetClass="entr" presetSubtype="8" fill="hold" grpId="0" nodeType="withEffect">
                                  <p:stCondLst>
                                    <p:cond delay="2300"/>
                                  </p:stCondLst>
                                  <p:childTnLst>
                                    <p:set>
                                      <p:cBhvr>
                                        <p:cTn id="24" dur="1" fill="hold">
                                          <p:stCondLst>
                                            <p:cond delay="0"/>
                                          </p:stCondLst>
                                        </p:cTn>
                                        <p:tgtEl>
                                          <p:spTgt spid="197"/>
                                        </p:tgtEl>
                                        <p:attrNameLst>
                                          <p:attrName>style.visibility</p:attrName>
                                        </p:attrNameLst>
                                      </p:cBhvr>
                                      <p:to>
                                        <p:strVal val="visible"/>
                                      </p:to>
                                    </p:set>
                                    <p:animEffect transition="in" filter="wipe(left)">
                                      <p:cBhvr>
                                        <p:cTn id="25" dur="500"/>
                                        <p:tgtEl>
                                          <p:spTgt spid="197"/>
                                        </p:tgtEl>
                                      </p:cBhvr>
                                    </p:animEffect>
                                  </p:childTnLst>
                                </p:cTn>
                              </p:par>
                              <p:par>
                                <p:cTn id="26" presetID="22" presetClass="entr" presetSubtype="1" fill="hold" grpId="0" nodeType="withEffect">
                                  <p:stCondLst>
                                    <p:cond delay="2700"/>
                                  </p:stCondLst>
                                  <p:childTnLst>
                                    <p:set>
                                      <p:cBhvr>
                                        <p:cTn id="27" dur="1" fill="hold">
                                          <p:stCondLst>
                                            <p:cond delay="0"/>
                                          </p:stCondLst>
                                        </p:cTn>
                                        <p:tgtEl>
                                          <p:spTgt spid="198"/>
                                        </p:tgtEl>
                                        <p:attrNameLst>
                                          <p:attrName>style.visibility</p:attrName>
                                        </p:attrNameLst>
                                      </p:cBhvr>
                                      <p:to>
                                        <p:strVal val="visible"/>
                                      </p:to>
                                    </p:set>
                                    <p:animEffect transition="in" filter="wipe(up)">
                                      <p:cBhvr>
                                        <p:cTn id="28" dur="500"/>
                                        <p:tgtEl>
                                          <p:spTgt spid="198"/>
                                        </p:tgtEl>
                                      </p:cBhvr>
                                    </p:animEffect>
                                  </p:childTnLst>
                                </p:cTn>
                              </p:par>
                              <p:par>
                                <p:cTn id="29" presetID="22" presetClass="entr" presetSubtype="8" fill="hold" grpId="0" nodeType="withEffect">
                                  <p:stCondLst>
                                    <p:cond delay="3000"/>
                                  </p:stCondLst>
                                  <p:childTnLst>
                                    <p:set>
                                      <p:cBhvr>
                                        <p:cTn id="30" dur="1" fill="hold">
                                          <p:stCondLst>
                                            <p:cond delay="0"/>
                                          </p:stCondLst>
                                        </p:cTn>
                                        <p:tgtEl>
                                          <p:spTgt spid="199"/>
                                        </p:tgtEl>
                                        <p:attrNameLst>
                                          <p:attrName>style.visibility</p:attrName>
                                        </p:attrNameLst>
                                      </p:cBhvr>
                                      <p:to>
                                        <p:strVal val="visible"/>
                                      </p:to>
                                    </p:set>
                                    <p:animEffect transition="in" filter="wipe(left)">
                                      <p:cBhvr>
                                        <p:cTn id="31" dur="500"/>
                                        <p:tgtEl>
                                          <p:spTgt spid="199"/>
                                        </p:tgtEl>
                                      </p:cBhvr>
                                    </p:animEffect>
                                  </p:childTnLst>
                                </p:cTn>
                              </p:par>
                              <p:par>
                                <p:cTn id="32" presetID="22" presetClass="entr" presetSubtype="4" fill="hold" grpId="0" nodeType="withEffect">
                                  <p:stCondLst>
                                    <p:cond delay="3400"/>
                                  </p:stCondLst>
                                  <p:childTnLst>
                                    <p:set>
                                      <p:cBhvr>
                                        <p:cTn id="33" dur="1" fill="hold">
                                          <p:stCondLst>
                                            <p:cond delay="0"/>
                                          </p:stCondLst>
                                        </p:cTn>
                                        <p:tgtEl>
                                          <p:spTgt spid="200"/>
                                        </p:tgtEl>
                                        <p:attrNameLst>
                                          <p:attrName>style.visibility</p:attrName>
                                        </p:attrNameLst>
                                      </p:cBhvr>
                                      <p:to>
                                        <p:strVal val="visible"/>
                                      </p:to>
                                    </p:set>
                                    <p:animEffect transition="in" filter="wipe(down)">
                                      <p:cBhvr>
                                        <p:cTn id="34" dur="500"/>
                                        <p:tgtEl>
                                          <p:spTgt spid="200"/>
                                        </p:tgtEl>
                                      </p:cBhvr>
                                    </p:animEffect>
                                  </p:childTnLst>
                                </p:cTn>
                              </p:par>
                              <p:par>
                                <p:cTn id="35" presetID="22" presetClass="entr" presetSubtype="4" fill="hold" grpId="0" nodeType="withEffect">
                                  <p:stCondLst>
                                    <p:cond delay="3900"/>
                                  </p:stCondLst>
                                  <p:childTnLst>
                                    <p:set>
                                      <p:cBhvr>
                                        <p:cTn id="36" dur="1" fill="hold">
                                          <p:stCondLst>
                                            <p:cond delay="0"/>
                                          </p:stCondLst>
                                        </p:cTn>
                                        <p:tgtEl>
                                          <p:spTgt spid="222"/>
                                        </p:tgtEl>
                                        <p:attrNameLst>
                                          <p:attrName>style.visibility</p:attrName>
                                        </p:attrNameLst>
                                      </p:cBhvr>
                                      <p:to>
                                        <p:strVal val="visible"/>
                                      </p:to>
                                    </p:set>
                                    <p:animEffect transition="in" filter="wipe(down)">
                                      <p:cBhvr>
                                        <p:cTn id="37" dur="500"/>
                                        <p:tgtEl>
                                          <p:spTgt spid="222"/>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224"/>
                                        </p:tgtEl>
                                        <p:attrNameLst>
                                          <p:attrName>style.visibility</p:attrName>
                                        </p:attrNameLst>
                                      </p:cBhvr>
                                      <p:to>
                                        <p:strVal val="visible"/>
                                      </p:to>
                                    </p:set>
                                    <p:anim calcmode="lin" valueType="num">
                                      <p:cBhvr>
                                        <p:cTn id="41" dur="300" fill="hold"/>
                                        <p:tgtEl>
                                          <p:spTgt spid="224"/>
                                        </p:tgtEl>
                                        <p:attrNameLst>
                                          <p:attrName>ppt_w</p:attrName>
                                        </p:attrNameLst>
                                      </p:cBhvr>
                                      <p:tavLst>
                                        <p:tav tm="0">
                                          <p:val>
                                            <p:fltVal val="0"/>
                                          </p:val>
                                        </p:tav>
                                        <p:tav tm="100000">
                                          <p:val>
                                            <p:strVal val="#ppt_w"/>
                                          </p:val>
                                        </p:tav>
                                      </p:tavLst>
                                    </p:anim>
                                    <p:anim calcmode="lin" valueType="num">
                                      <p:cBhvr>
                                        <p:cTn id="42" dur="300" fill="hold"/>
                                        <p:tgtEl>
                                          <p:spTgt spid="224"/>
                                        </p:tgtEl>
                                        <p:attrNameLst>
                                          <p:attrName>ppt_h</p:attrName>
                                        </p:attrNameLst>
                                      </p:cBhvr>
                                      <p:tavLst>
                                        <p:tav tm="0">
                                          <p:val>
                                            <p:fltVal val="0"/>
                                          </p:val>
                                        </p:tav>
                                        <p:tav tm="100000">
                                          <p:val>
                                            <p:strVal val="#ppt_h"/>
                                          </p:val>
                                        </p:tav>
                                      </p:tavLst>
                                    </p:anim>
                                    <p:animEffect transition="in" filter="fade">
                                      <p:cBhvr>
                                        <p:cTn id="43" dur="300"/>
                                        <p:tgtEl>
                                          <p:spTgt spid="224"/>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5665"/>
                                        </p:tgtEl>
                                        <p:attrNameLst>
                                          <p:attrName>style.visibility</p:attrName>
                                        </p:attrNameLst>
                                      </p:cBhvr>
                                      <p:to>
                                        <p:strVal val="visible"/>
                                      </p:to>
                                    </p:set>
                                    <p:animEffect transition="in" filter="fade">
                                      <p:cBhvr>
                                        <p:cTn id="47" dur="300"/>
                                        <p:tgtEl>
                                          <p:spTgt spid="5665"/>
                                        </p:tgtEl>
                                      </p:cBhvr>
                                    </p:animEffect>
                                  </p:childTnLst>
                                </p:cTn>
                              </p:par>
                            </p:childTnLst>
                          </p:cTn>
                        </p:par>
                        <p:par>
                          <p:cTn id="48" fill="hold">
                            <p:stCondLst>
                              <p:cond delay="150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204"/>
                                        </p:tgtEl>
                                        <p:attrNameLst>
                                          <p:attrName>style.visibility</p:attrName>
                                        </p:attrNameLst>
                                      </p:cBhvr>
                                      <p:to>
                                        <p:strVal val="visible"/>
                                      </p:to>
                                    </p:set>
                                    <p:animEffect transition="in" filter="fade">
                                      <p:cBhvr>
                                        <p:cTn id="51" dur="100"/>
                                        <p:tgtEl>
                                          <p:spTgt spid="204"/>
                                        </p:tgtEl>
                                      </p:cBhvr>
                                    </p:animEffect>
                                  </p:childTnLst>
                                </p:cTn>
                              </p:par>
                              <p:par>
                                <p:cTn id="52" presetID="10" presetClass="entr" presetSubtype="0" fill="hold" grpId="0" nodeType="withEffect">
                                  <p:stCondLst>
                                    <p:cond delay="0"/>
                                  </p:stCondLst>
                                  <p:iterate type="lt">
                                    <p:tmPct val="10000"/>
                                  </p:iterate>
                                  <p:childTnLst>
                                    <p:set>
                                      <p:cBhvr>
                                        <p:cTn id="53" dur="1" fill="hold">
                                          <p:stCondLst>
                                            <p:cond delay="0"/>
                                          </p:stCondLst>
                                        </p:cTn>
                                        <p:tgtEl>
                                          <p:spTgt spid="205"/>
                                        </p:tgtEl>
                                        <p:attrNameLst>
                                          <p:attrName>style.visibility</p:attrName>
                                        </p:attrNameLst>
                                      </p:cBhvr>
                                      <p:to>
                                        <p:strVal val="visible"/>
                                      </p:to>
                                    </p:set>
                                    <p:animEffect transition="in" filter="fade">
                                      <p:cBhvr>
                                        <p:cTn id="54" dur="100"/>
                                        <p:tgtEl>
                                          <p:spTgt spid="20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500"/>
                                        <p:tgtEl>
                                          <p:spTgt spid="206"/>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226"/>
                                        </p:tgtEl>
                                        <p:attrNameLst>
                                          <p:attrName>style.visibility</p:attrName>
                                        </p:attrNameLst>
                                      </p:cBhvr>
                                      <p:to>
                                        <p:strVal val="visible"/>
                                      </p:to>
                                    </p:set>
                                    <p:anim calcmode="lin" valueType="num">
                                      <p:cBhvr>
                                        <p:cTn id="61" dur="300" fill="hold"/>
                                        <p:tgtEl>
                                          <p:spTgt spid="226"/>
                                        </p:tgtEl>
                                        <p:attrNameLst>
                                          <p:attrName>ppt_w</p:attrName>
                                        </p:attrNameLst>
                                      </p:cBhvr>
                                      <p:tavLst>
                                        <p:tav tm="0">
                                          <p:val>
                                            <p:fltVal val="0"/>
                                          </p:val>
                                        </p:tav>
                                        <p:tav tm="100000">
                                          <p:val>
                                            <p:strVal val="#ppt_w"/>
                                          </p:val>
                                        </p:tav>
                                      </p:tavLst>
                                    </p:anim>
                                    <p:anim calcmode="lin" valueType="num">
                                      <p:cBhvr>
                                        <p:cTn id="62" dur="300" fill="hold"/>
                                        <p:tgtEl>
                                          <p:spTgt spid="226"/>
                                        </p:tgtEl>
                                        <p:attrNameLst>
                                          <p:attrName>ppt_h</p:attrName>
                                        </p:attrNameLst>
                                      </p:cBhvr>
                                      <p:tavLst>
                                        <p:tav tm="0">
                                          <p:val>
                                            <p:fltVal val="0"/>
                                          </p:val>
                                        </p:tav>
                                        <p:tav tm="100000">
                                          <p:val>
                                            <p:strVal val="#ppt_h"/>
                                          </p:val>
                                        </p:tav>
                                      </p:tavLst>
                                    </p:anim>
                                    <p:animEffect transition="in" filter="fade">
                                      <p:cBhvr>
                                        <p:cTn id="63" dur="300"/>
                                        <p:tgtEl>
                                          <p:spTgt spid="226"/>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300"/>
                                        <p:tgtEl>
                                          <p:spTgt spid="207"/>
                                        </p:tgtEl>
                                      </p:cBhvr>
                                    </p:animEffect>
                                  </p:childTnLst>
                                </p:cTn>
                              </p:par>
                            </p:childTnLst>
                          </p:cTn>
                        </p:par>
                        <p:par>
                          <p:cTn id="68" fill="hold">
                            <p:stCondLst>
                              <p:cond delay="6500"/>
                            </p:stCondLst>
                            <p:childTnLst>
                              <p:par>
                                <p:cTn id="69" presetID="10" presetClass="entr" presetSubtype="0" fill="hold" grpId="0" nodeType="afterEffect">
                                  <p:stCondLst>
                                    <p:cond delay="0"/>
                                  </p:stCondLst>
                                  <p:iterate type="lt">
                                    <p:tmPct val="10000"/>
                                  </p:iterate>
                                  <p:childTnLst>
                                    <p:set>
                                      <p:cBhvr>
                                        <p:cTn id="70" dur="1" fill="hold">
                                          <p:stCondLst>
                                            <p:cond delay="0"/>
                                          </p:stCondLst>
                                        </p:cTn>
                                        <p:tgtEl>
                                          <p:spTgt spid="208"/>
                                        </p:tgtEl>
                                        <p:attrNameLst>
                                          <p:attrName>style.visibility</p:attrName>
                                        </p:attrNameLst>
                                      </p:cBhvr>
                                      <p:to>
                                        <p:strVal val="visible"/>
                                      </p:to>
                                    </p:set>
                                    <p:animEffect transition="in" filter="fade">
                                      <p:cBhvr>
                                        <p:cTn id="71" dur="100"/>
                                        <p:tgtEl>
                                          <p:spTgt spid="208"/>
                                        </p:tgtEl>
                                      </p:cBhvr>
                                    </p:animEffect>
                                  </p:childTnLst>
                                </p:cTn>
                              </p:par>
                              <p:par>
                                <p:cTn id="72" presetID="10" presetClass="entr" presetSubtype="0" fill="hold" grpId="0" nodeType="withEffect">
                                  <p:stCondLst>
                                    <p:cond delay="0"/>
                                  </p:stCondLst>
                                  <p:iterate type="lt">
                                    <p:tmPct val="10000"/>
                                  </p:iterate>
                                  <p:childTnLst>
                                    <p:set>
                                      <p:cBhvr>
                                        <p:cTn id="73" dur="1" fill="hold">
                                          <p:stCondLst>
                                            <p:cond delay="0"/>
                                          </p:stCondLst>
                                        </p:cTn>
                                        <p:tgtEl>
                                          <p:spTgt spid="209"/>
                                        </p:tgtEl>
                                        <p:attrNameLst>
                                          <p:attrName>style.visibility</p:attrName>
                                        </p:attrNameLst>
                                      </p:cBhvr>
                                      <p:to>
                                        <p:strVal val="visible"/>
                                      </p:to>
                                    </p:set>
                                    <p:animEffect transition="in" filter="fade">
                                      <p:cBhvr>
                                        <p:cTn id="74" dur="100"/>
                                        <p:tgtEl>
                                          <p:spTgt spid="2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500"/>
                                        <p:tgtEl>
                                          <p:spTgt spid="210"/>
                                        </p:tgtEl>
                                      </p:cBhvr>
                                    </p:animEffect>
                                  </p:childTnLst>
                                </p:cTn>
                              </p:par>
                            </p:childTnLst>
                          </p:cTn>
                        </p:par>
                        <p:par>
                          <p:cTn id="78" fill="hold">
                            <p:stCondLst>
                              <p:cond delay="6600"/>
                            </p:stCondLst>
                            <p:childTnLst>
                              <p:par>
                                <p:cTn id="79" presetID="53" presetClass="entr" presetSubtype="16" fill="hold" nodeType="afterEffect">
                                  <p:stCondLst>
                                    <p:cond delay="0"/>
                                  </p:stCondLst>
                                  <p:childTnLst>
                                    <p:set>
                                      <p:cBhvr>
                                        <p:cTn id="80" dur="1" fill="hold">
                                          <p:stCondLst>
                                            <p:cond delay="0"/>
                                          </p:stCondLst>
                                        </p:cTn>
                                        <p:tgtEl>
                                          <p:spTgt spid="225"/>
                                        </p:tgtEl>
                                        <p:attrNameLst>
                                          <p:attrName>style.visibility</p:attrName>
                                        </p:attrNameLst>
                                      </p:cBhvr>
                                      <p:to>
                                        <p:strVal val="visible"/>
                                      </p:to>
                                    </p:set>
                                    <p:anim calcmode="lin" valueType="num">
                                      <p:cBhvr>
                                        <p:cTn id="81" dur="300" fill="hold"/>
                                        <p:tgtEl>
                                          <p:spTgt spid="225"/>
                                        </p:tgtEl>
                                        <p:attrNameLst>
                                          <p:attrName>ppt_w</p:attrName>
                                        </p:attrNameLst>
                                      </p:cBhvr>
                                      <p:tavLst>
                                        <p:tav tm="0">
                                          <p:val>
                                            <p:fltVal val="0"/>
                                          </p:val>
                                        </p:tav>
                                        <p:tav tm="100000">
                                          <p:val>
                                            <p:strVal val="#ppt_w"/>
                                          </p:val>
                                        </p:tav>
                                      </p:tavLst>
                                    </p:anim>
                                    <p:anim calcmode="lin" valueType="num">
                                      <p:cBhvr>
                                        <p:cTn id="82" dur="300" fill="hold"/>
                                        <p:tgtEl>
                                          <p:spTgt spid="225"/>
                                        </p:tgtEl>
                                        <p:attrNameLst>
                                          <p:attrName>ppt_h</p:attrName>
                                        </p:attrNameLst>
                                      </p:cBhvr>
                                      <p:tavLst>
                                        <p:tav tm="0">
                                          <p:val>
                                            <p:fltVal val="0"/>
                                          </p:val>
                                        </p:tav>
                                        <p:tav tm="100000">
                                          <p:val>
                                            <p:strVal val="#ppt_h"/>
                                          </p:val>
                                        </p:tav>
                                      </p:tavLst>
                                    </p:anim>
                                    <p:animEffect transition="in" filter="fade">
                                      <p:cBhvr>
                                        <p:cTn id="83" dur="300"/>
                                        <p:tgtEl>
                                          <p:spTgt spid="225"/>
                                        </p:tgtEl>
                                      </p:cBhvr>
                                    </p:animEffect>
                                  </p:childTnLst>
                                </p:cTn>
                              </p:par>
                            </p:childTnLst>
                          </p:cTn>
                        </p:par>
                        <p:par>
                          <p:cTn id="84" fill="hold">
                            <p:stCondLst>
                              <p:cond delay="7100"/>
                            </p:stCondLst>
                            <p:childTnLst>
                              <p:par>
                                <p:cTn id="85" presetID="10" presetClass="entr" presetSubtype="0" fill="hold" grpId="0" nodeType="afterEffect">
                                  <p:stCondLst>
                                    <p:cond delay="0"/>
                                  </p:stCondLst>
                                  <p:childTnLst>
                                    <p:set>
                                      <p:cBhvr>
                                        <p:cTn id="86" dur="1" fill="hold">
                                          <p:stCondLst>
                                            <p:cond delay="0"/>
                                          </p:stCondLst>
                                        </p:cTn>
                                        <p:tgtEl>
                                          <p:spTgt spid="211"/>
                                        </p:tgtEl>
                                        <p:attrNameLst>
                                          <p:attrName>style.visibility</p:attrName>
                                        </p:attrNameLst>
                                      </p:cBhvr>
                                      <p:to>
                                        <p:strVal val="visible"/>
                                      </p:to>
                                    </p:set>
                                    <p:animEffect transition="in" filter="fade">
                                      <p:cBhvr>
                                        <p:cTn id="87" dur="300"/>
                                        <p:tgtEl>
                                          <p:spTgt spid="211"/>
                                        </p:tgtEl>
                                      </p:cBhvr>
                                    </p:animEffect>
                                  </p:childTnLst>
                                </p:cTn>
                              </p:par>
                            </p:childTnLst>
                          </p:cTn>
                        </p:par>
                        <p:par>
                          <p:cTn id="88" fill="hold">
                            <p:stCondLst>
                              <p:cond delay="7600"/>
                            </p:stCondLst>
                            <p:childTnLst>
                              <p:par>
                                <p:cTn id="89" presetID="10" presetClass="entr" presetSubtype="0" fill="hold" grpId="0" nodeType="afterEffect">
                                  <p:stCondLst>
                                    <p:cond delay="0"/>
                                  </p:stCondLst>
                                  <p:iterate type="lt">
                                    <p:tmPct val="10000"/>
                                  </p:iterate>
                                  <p:childTnLst>
                                    <p:set>
                                      <p:cBhvr>
                                        <p:cTn id="90" dur="1" fill="hold">
                                          <p:stCondLst>
                                            <p:cond delay="0"/>
                                          </p:stCondLst>
                                        </p:cTn>
                                        <p:tgtEl>
                                          <p:spTgt spid="212"/>
                                        </p:tgtEl>
                                        <p:attrNameLst>
                                          <p:attrName>style.visibility</p:attrName>
                                        </p:attrNameLst>
                                      </p:cBhvr>
                                      <p:to>
                                        <p:strVal val="visible"/>
                                      </p:to>
                                    </p:set>
                                    <p:animEffect transition="in" filter="fade">
                                      <p:cBhvr>
                                        <p:cTn id="91" dur="100"/>
                                        <p:tgtEl>
                                          <p:spTgt spid="212"/>
                                        </p:tgtEl>
                                      </p:cBhvr>
                                    </p:animEffect>
                                  </p:childTnLst>
                                </p:cTn>
                              </p:par>
                              <p:par>
                                <p:cTn id="92" presetID="10" presetClass="entr" presetSubtype="0" fill="hold" grpId="0" nodeType="withEffect">
                                  <p:stCondLst>
                                    <p:cond delay="0"/>
                                  </p:stCondLst>
                                  <p:iterate type="lt">
                                    <p:tmPct val="10000"/>
                                  </p:iterate>
                                  <p:childTnLst>
                                    <p:set>
                                      <p:cBhvr>
                                        <p:cTn id="93" dur="1" fill="hold">
                                          <p:stCondLst>
                                            <p:cond delay="0"/>
                                          </p:stCondLst>
                                        </p:cTn>
                                        <p:tgtEl>
                                          <p:spTgt spid="213"/>
                                        </p:tgtEl>
                                        <p:attrNameLst>
                                          <p:attrName>style.visibility</p:attrName>
                                        </p:attrNameLst>
                                      </p:cBhvr>
                                      <p:to>
                                        <p:strVal val="visible"/>
                                      </p:to>
                                    </p:set>
                                    <p:animEffect transition="in" filter="fade">
                                      <p:cBhvr>
                                        <p:cTn id="94" dur="100"/>
                                        <p:tgtEl>
                                          <p:spTgt spid="21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4"/>
                                        </p:tgtEl>
                                        <p:attrNameLst>
                                          <p:attrName>style.visibility</p:attrName>
                                        </p:attrNameLst>
                                      </p:cBhvr>
                                      <p:to>
                                        <p:strVal val="visible"/>
                                      </p:to>
                                    </p:set>
                                    <p:animEffect transition="in" filter="fade">
                                      <p:cBhvr>
                                        <p:cTn id="97" dur="500"/>
                                        <p:tgtEl>
                                          <p:spTgt spid="214"/>
                                        </p:tgtEl>
                                      </p:cBhvr>
                                    </p:animEffect>
                                  </p:childTnLst>
                                </p:cTn>
                              </p:par>
                            </p:childTnLst>
                          </p:cTn>
                        </p:par>
                        <p:par>
                          <p:cTn id="98" fill="hold">
                            <p:stCondLst>
                              <p:cond delay="7699"/>
                            </p:stCondLst>
                            <p:childTnLst>
                              <p:par>
                                <p:cTn id="99" presetID="53" presetClass="entr" presetSubtype="16" fill="hold" nodeType="afterEffect">
                                  <p:stCondLst>
                                    <p:cond delay="0"/>
                                  </p:stCondLst>
                                  <p:childTnLst>
                                    <p:set>
                                      <p:cBhvr>
                                        <p:cTn id="100" dur="1" fill="hold">
                                          <p:stCondLst>
                                            <p:cond delay="0"/>
                                          </p:stCondLst>
                                        </p:cTn>
                                        <p:tgtEl>
                                          <p:spTgt spid="227"/>
                                        </p:tgtEl>
                                        <p:attrNameLst>
                                          <p:attrName>style.visibility</p:attrName>
                                        </p:attrNameLst>
                                      </p:cBhvr>
                                      <p:to>
                                        <p:strVal val="visible"/>
                                      </p:to>
                                    </p:set>
                                    <p:anim calcmode="lin" valueType="num">
                                      <p:cBhvr>
                                        <p:cTn id="101" dur="300" fill="hold"/>
                                        <p:tgtEl>
                                          <p:spTgt spid="227"/>
                                        </p:tgtEl>
                                        <p:attrNameLst>
                                          <p:attrName>ppt_w</p:attrName>
                                        </p:attrNameLst>
                                      </p:cBhvr>
                                      <p:tavLst>
                                        <p:tav tm="0">
                                          <p:val>
                                            <p:fltVal val="0"/>
                                          </p:val>
                                        </p:tav>
                                        <p:tav tm="100000">
                                          <p:val>
                                            <p:strVal val="#ppt_w"/>
                                          </p:val>
                                        </p:tav>
                                      </p:tavLst>
                                    </p:anim>
                                    <p:anim calcmode="lin" valueType="num">
                                      <p:cBhvr>
                                        <p:cTn id="102" dur="300" fill="hold"/>
                                        <p:tgtEl>
                                          <p:spTgt spid="227"/>
                                        </p:tgtEl>
                                        <p:attrNameLst>
                                          <p:attrName>ppt_h</p:attrName>
                                        </p:attrNameLst>
                                      </p:cBhvr>
                                      <p:tavLst>
                                        <p:tav tm="0">
                                          <p:val>
                                            <p:fltVal val="0"/>
                                          </p:val>
                                        </p:tav>
                                        <p:tav tm="100000">
                                          <p:val>
                                            <p:strVal val="#ppt_h"/>
                                          </p:val>
                                        </p:tav>
                                      </p:tavLst>
                                    </p:anim>
                                    <p:animEffect transition="in" filter="fade">
                                      <p:cBhvr>
                                        <p:cTn id="103" dur="300"/>
                                        <p:tgtEl>
                                          <p:spTgt spid="227"/>
                                        </p:tgtEl>
                                      </p:cBhvr>
                                    </p:animEffect>
                                  </p:childTnLst>
                                </p:cTn>
                              </p:par>
                            </p:childTnLst>
                          </p:cTn>
                        </p:par>
                        <p:par>
                          <p:cTn id="104" fill="hold">
                            <p:stCondLst>
                              <p:cond delay="8199"/>
                            </p:stCondLst>
                            <p:childTnLst>
                              <p:par>
                                <p:cTn id="105" presetID="10" presetClass="entr" presetSubtype="0" fill="hold" grpId="0" nodeType="afterEffect">
                                  <p:stCondLst>
                                    <p:cond delay="0"/>
                                  </p:stCondLst>
                                  <p:childTnLst>
                                    <p:set>
                                      <p:cBhvr>
                                        <p:cTn id="106" dur="1" fill="hold">
                                          <p:stCondLst>
                                            <p:cond delay="0"/>
                                          </p:stCondLst>
                                        </p:cTn>
                                        <p:tgtEl>
                                          <p:spTgt spid="215"/>
                                        </p:tgtEl>
                                        <p:attrNameLst>
                                          <p:attrName>style.visibility</p:attrName>
                                        </p:attrNameLst>
                                      </p:cBhvr>
                                      <p:to>
                                        <p:strVal val="visible"/>
                                      </p:to>
                                    </p:set>
                                    <p:animEffect transition="in" filter="fade">
                                      <p:cBhvr>
                                        <p:cTn id="107" dur="300"/>
                                        <p:tgtEl>
                                          <p:spTgt spid="215"/>
                                        </p:tgtEl>
                                      </p:cBhvr>
                                    </p:animEffect>
                                  </p:childTnLst>
                                </p:cTn>
                              </p:par>
                            </p:childTnLst>
                          </p:cTn>
                        </p:par>
                        <p:par>
                          <p:cTn id="108" fill="hold">
                            <p:stCondLst>
                              <p:cond delay="8699"/>
                            </p:stCondLst>
                            <p:childTnLst>
                              <p:par>
                                <p:cTn id="109" presetID="10" presetClass="entr" presetSubtype="0" fill="hold" grpId="0" nodeType="afterEffect">
                                  <p:stCondLst>
                                    <p:cond delay="0"/>
                                  </p:stCondLst>
                                  <p:iterate type="lt">
                                    <p:tmPct val="10000"/>
                                  </p:iterate>
                                  <p:childTnLst>
                                    <p:set>
                                      <p:cBhvr>
                                        <p:cTn id="110" dur="1" fill="hold">
                                          <p:stCondLst>
                                            <p:cond delay="0"/>
                                          </p:stCondLst>
                                        </p:cTn>
                                        <p:tgtEl>
                                          <p:spTgt spid="216"/>
                                        </p:tgtEl>
                                        <p:attrNameLst>
                                          <p:attrName>style.visibility</p:attrName>
                                        </p:attrNameLst>
                                      </p:cBhvr>
                                      <p:to>
                                        <p:strVal val="visible"/>
                                      </p:to>
                                    </p:set>
                                    <p:animEffect transition="in" filter="fade">
                                      <p:cBhvr>
                                        <p:cTn id="111" dur="100"/>
                                        <p:tgtEl>
                                          <p:spTgt spid="216"/>
                                        </p:tgtEl>
                                      </p:cBhvr>
                                    </p:animEffect>
                                  </p:childTnLst>
                                </p:cTn>
                              </p:par>
                              <p:par>
                                <p:cTn id="112" presetID="10" presetClass="entr" presetSubtype="0" fill="hold" grpId="0" nodeType="withEffect">
                                  <p:stCondLst>
                                    <p:cond delay="0"/>
                                  </p:stCondLst>
                                  <p:iterate type="lt">
                                    <p:tmPct val="10000"/>
                                  </p:iterate>
                                  <p:childTnLst>
                                    <p:set>
                                      <p:cBhvr>
                                        <p:cTn id="113" dur="1" fill="hold">
                                          <p:stCondLst>
                                            <p:cond delay="0"/>
                                          </p:stCondLst>
                                        </p:cTn>
                                        <p:tgtEl>
                                          <p:spTgt spid="217"/>
                                        </p:tgtEl>
                                        <p:attrNameLst>
                                          <p:attrName>style.visibility</p:attrName>
                                        </p:attrNameLst>
                                      </p:cBhvr>
                                      <p:to>
                                        <p:strVal val="visible"/>
                                      </p:to>
                                    </p:set>
                                    <p:animEffect transition="in" filter="fade">
                                      <p:cBhvr>
                                        <p:cTn id="114" dur="100"/>
                                        <p:tgtEl>
                                          <p:spTgt spid="21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18"/>
                                        </p:tgtEl>
                                        <p:attrNameLst>
                                          <p:attrName>style.visibility</p:attrName>
                                        </p:attrNameLst>
                                      </p:cBhvr>
                                      <p:to>
                                        <p:strVal val="visible"/>
                                      </p:to>
                                    </p:set>
                                    <p:animEffect transition="in" filter="fade">
                                      <p:cBhvr>
                                        <p:cTn id="117" dur="500"/>
                                        <p:tgtEl>
                                          <p:spTgt spid="218"/>
                                        </p:tgtEl>
                                      </p:cBhvr>
                                    </p:animEffect>
                                  </p:childTnLst>
                                </p:cTn>
                              </p:par>
                            </p:childTnLst>
                          </p:cTn>
                        </p:par>
                      </p:childTnLst>
                    </p:cTn>
                  </p:par>
                  <p:par>
                    <p:cTn id="118" fill="hold">
                      <p:stCondLst>
                        <p:cond delay="indefinite"/>
                      </p:stCondLst>
                      <p:childTnLst>
                        <p:par>
                          <p:cTn id="119" fill="hold">
                            <p:stCondLst>
                              <p:cond delay="0"/>
                            </p:stCondLst>
                            <p:childTnLst>
                              <p:par>
                                <p:cTn id="120" presetID="35" presetClass="path" presetSubtype="0" decel="32000" fill="hold" nodeType="clickEffect">
                                  <p:stCondLst>
                                    <p:cond delay="0"/>
                                  </p:stCondLst>
                                  <p:childTnLst>
                                    <p:animMotion origin="layout" path="M -1.04167E-6 -2.77457E-6 L -0.59375 -2.77457E-6 " pathEditMode="relative" rAng="0" ptsTypes="AA">
                                      <p:cBhvr>
                                        <p:cTn id="121" dur="500" fill="hold"/>
                                        <p:tgtEl>
                                          <p:spTgt spid="228"/>
                                        </p:tgtEl>
                                        <p:attrNameLst>
                                          <p:attrName>ppt_x</p:attrName>
                                          <p:attrName>ppt_y</p:attrName>
                                        </p:attrNameLst>
                                      </p:cBhvr>
                                      <p:rCtr x="-29688" y="0"/>
                                    </p:animMotion>
                                  </p:childTnLst>
                                </p:cTn>
                              </p:par>
                              <p:par>
                                <p:cTn id="122" presetID="2" presetClass="exit" presetSubtype="6" fill="hold" nodeType="withEffect">
                                  <p:stCondLst>
                                    <p:cond delay="500"/>
                                  </p:stCondLst>
                                  <p:childTnLst>
                                    <p:anim calcmode="lin" valueType="num">
                                      <p:cBhvr additive="base">
                                        <p:cTn id="123" dur="500"/>
                                        <p:tgtEl>
                                          <p:spTgt spid="228"/>
                                        </p:tgtEl>
                                        <p:attrNameLst>
                                          <p:attrName>ppt_x</p:attrName>
                                        </p:attrNameLst>
                                      </p:cBhvr>
                                      <p:tavLst>
                                        <p:tav tm="0">
                                          <p:val>
                                            <p:strVal val="ppt_x"/>
                                          </p:val>
                                        </p:tav>
                                        <p:tav tm="100000">
                                          <p:val>
                                            <p:strVal val="1+ppt_w/2"/>
                                          </p:val>
                                        </p:tav>
                                      </p:tavLst>
                                    </p:anim>
                                    <p:anim calcmode="lin" valueType="num">
                                      <p:cBhvr additive="base">
                                        <p:cTn id="124" dur="500"/>
                                        <p:tgtEl>
                                          <p:spTgt spid="228"/>
                                        </p:tgtEl>
                                        <p:attrNameLst>
                                          <p:attrName>ppt_y</p:attrName>
                                        </p:attrNameLst>
                                      </p:cBhvr>
                                      <p:tavLst>
                                        <p:tav tm="0">
                                          <p:val>
                                            <p:strVal val="ppt_y"/>
                                          </p:val>
                                        </p:tav>
                                        <p:tav tm="100000">
                                          <p:val>
                                            <p:strVal val="1+ppt_h/2"/>
                                          </p:val>
                                        </p:tav>
                                      </p:tavLst>
                                    </p:anim>
                                    <p:set>
                                      <p:cBhvr>
                                        <p:cTn id="125" dur="1" fill="hold">
                                          <p:stCondLst>
                                            <p:cond delay="499"/>
                                          </p:stCondLst>
                                        </p:cTn>
                                        <p:tgtEl>
                                          <p:spTgt spid="2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9" grpId="0" animBg="1"/>
      <p:bldP spid="5631" grpId="0" animBg="1"/>
      <p:bldP spid="193" grpId="0" animBg="1"/>
      <p:bldP spid="194" grpId="0" animBg="1"/>
      <p:bldP spid="195" grpId="0" animBg="1"/>
      <p:bldP spid="196" grpId="0" animBg="1"/>
      <p:bldP spid="197" grpId="0" animBg="1"/>
      <p:bldP spid="198" grpId="0" animBg="1"/>
      <p:bldP spid="199" grpId="0" animBg="1"/>
      <p:bldP spid="200" grpId="0" animBg="1"/>
      <p:bldP spid="5665"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5" name="Freeform 6"/>
          <p:cNvSpPr/>
          <p:nvPr/>
        </p:nvSpPr>
        <p:spPr bwMode="auto">
          <a:xfrm>
            <a:off x="5913379" y="2688229"/>
            <a:ext cx="384042" cy="380755"/>
          </a:xfrm>
          <a:custGeom>
            <a:avLst/>
            <a:gdLst>
              <a:gd name="T0" fmla="*/ 4 w 247"/>
              <a:gd name="T1" fmla="*/ 245 h 245"/>
              <a:gd name="T2" fmla="*/ 0 w 247"/>
              <a:gd name="T3" fmla="*/ 4 h 245"/>
              <a:gd name="T4" fmla="*/ 243 w 247"/>
              <a:gd name="T5" fmla="*/ 0 h 245"/>
              <a:gd name="T6" fmla="*/ 247 w 247"/>
              <a:gd name="T7" fmla="*/ 241 h 245"/>
              <a:gd name="T8" fmla="*/ 4 w 247"/>
              <a:gd name="T9" fmla="*/ 245 h 245"/>
            </a:gdLst>
            <a:ahLst/>
            <a:cxnLst>
              <a:cxn ang="0">
                <a:pos x="T0" y="T1"/>
              </a:cxn>
              <a:cxn ang="0">
                <a:pos x="T2" y="T3"/>
              </a:cxn>
              <a:cxn ang="0">
                <a:pos x="T4" y="T5"/>
              </a:cxn>
              <a:cxn ang="0">
                <a:pos x="T6" y="T7"/>
              </a:cxn>
              <a:cxn ang="0">
                <a:pos x="T8" y="T9"/>
              </a:cxn>
            </a:cxnLst>
            <a:rect l="0" t="0" r="r" b="b"/>
            <a:pathLst>
              <a:path w="247" h="245">
                <a:moveTo>
                  <a:pt x="4" y="245"/>
                </a:moveTo>
                <a:cubicBezTo>
                  <a:pt x="110" y="189"/>
                  <a:pt x="108" y="57"/>
                  <a:pt x="0" y="4"/>
                </a:cubicBezTo>
                <a:cubicBezTo>
                  <a:pt x="243" y="0"/>
                  <a:pt x="243" y="0"/>
                  <a:pt x="243" y="0"/>
                </a:cubicBezTo>
                <a:cubicBezTo>
                  <a:pt x="136" y="56"/>
                  <a:pt x="138" y="188"/>
                  <a:pt x="247" y="241"/>
                </a:cubicBezTo>
                <a:lnTo>
                  <a:pt x="4" y="245"/>
                </a:lnTo>
                <a:close/>
              </a:path>
            </a:pathLst>
          </a:custGeom>
          <a:solidFill>
            <a:srgbClr val="53D2FF"/>
          </a:solidFill>
          <a:ln>
            <a:noFill/>
          </a:ln>
        </p:spPr>
        <p:txBody>
          <a:bodyPr vert="horz" wrap="square" lIns="91440" tIns="45720" rIns="91440" bIns="45720" numCol="1" anchor="t" anchorCtr="0" compatLnSpc="1"/>
          <a:lstStyle/>
          <a:p>
            <a:endParaRPr lang="zh-CN" altLang="en-US"/>
          </a:p>
        </p:txBody>
      </p:sp>
      <p:sp>
        <p:nvSpPr>
          <p:cNvPr id="6" name="Freeform 7"/>
          <p:cNvSpPr/>
          <p:nvPr/>
        </p:nvSpPr>
        <p:spPr bwMode="auto">
          <a:xfrm>
            <a:off x="5925873" y="3808134"/>
            <a:ext cx="377466" cy="368260"/>
          </a:xfrm>
          <a:custGeom>
            <a:avLst/>
            <a:gdLst>
              <a:gd name="T0" fmla="*/ 243 w 243"/>
              <a:gd name="T1" fmla="*/ 0 h 237"/>
              <a:gd name="T2" fmla="*/ 243 w 243"/>
              <a:gd name="T3" fmla="*/ 237 h 237"/>
              <a:gd name="T4" fmla="*/ 0 w 243"/>
              <a:gd name="T5" fmla="*/ 237 h 237"/>
              <a:gd name="T6" fmla="*/ 0 w 243"/>
              <a:gd name="T7" fmla="*/ 0 h 237"/>
              <a:gd name="T8" fmla="*/ 243 w 243"/>
              <a:gd name="T9" fmla="*/ 0 h 237"/>
            </a:gdLst>
            <a:ahLst/>
            <a:cxnLst>
              <a:cxn ang="0">
                <a:pos x="T0" y="T1"/>
              </a:cxn>
              <a:cxn ang="0">
                <a:pos x="T2" y="T3"/>
              </a:cxn>
              <a:cxn ang="0">
                <a:pos x="T4" y="T5"/>
              </a:cxn>
              <a:cxn ang="0">
                <a:pos x="T6" y="T7"/>
              </a:cxn>
              <a:cxn ang="0">
                <a:pos x="T8" y="T9"/>
              </a:cxn>
            </a:cxnLst>
            <a:rect l="0" t="0" r="r" b="b"/>
            <a:pathLst>
              <a:path w="243" h="237">
                <a:moveTo>
                  <a:pt x="243" y="0"/>
                </a:moveTo>
                <a:cubicBezTo>
                  <a:pt x="137" y="54"/>
                  <a:pt x="137" y="183"/>
                  <a:pt x="243" y="237"/>
                </a:cubicBezTo>
                <a:cubicBezTo>
                  <a:pt x="0" y="237"/>
                  <a:pt x="0" y="237"/>
                  <a:pt x="0" y="237"/>
                </a:cubicBezTo>
                <a:cubicBezTo>
                  <a:pt x="106" y="183"/>
                  <a:pt x="106" y="54"/>
                  <a:pt x="0" y="0"/>
                </a:cubicBezTo>
                <a:lnTo>
                  <a:pt x="243" y="0"/>
                </a:lnTo>
                <a:close/>
              </a:path>
            </a:pathLst>
          </a:custGeom>
          <a:solidFill>
            <a:srgbClr val="53D2FF"/>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5937053" y="4920147"/>
            <a:ext cx="361684" cy="419553"/>
          </a:xfrm>
          <a:custGeom>
            <a:avLst/>
            <a:gdLst>
              <a:gd name="T0" fmla="*/ 233 w 233"/>
              <a:gd name="T1" fmla="*/ 0 h 270"/>
              <a:gd name="T2" fmla="*/ 222 w 233"/>
              <a:gd name="T3" fmla="*/ 268 h 270"/>
              <a:gd name="T4" fmla="*/ 17 w 233"/>
              <a:gd name="T5" fmla="*/ 270 h 270"/>
              <a:gd name="T6" fmla="*/ 0 w 233"/>
              <a:gd name="T7" fmla="*/ 3 h 270"/>
              <a:gd name="T8" fmla="*/ 233 w 233"/>
              <a:gd name="T9" fmla="*/ 0 h 270"/>
            </a:gdLst>
            <a:ahLst/>
            <a:cxnLst>
              <a:cxn ang="0">
                <a:pos x="T0" y="T1"/>
              </a:cxn>
              <a:cxn ang="0">
                <a:pos x="T2" y="T3"/>
              </a:cxn>
              <a:cxn ang="0">
                <a:pos x="T4" y="T5"/>
              </a:cxn>
              <a:cxn ang="0">
                <a:pos x="T6" y="T7"/>
              </a:cxn>
              <a:cxn ang="0">
                <a:pos x="T8" y="T9"/>
              </a:cxn>
            </a:cxnLst>
            <a:rect l="0" t="0" r="r" b="b"/>
            <a:pathLst>
              <a:path w="233" h="270">
                <a:moveTo>
                  <a:pt x="233" y="0"/>
                </a:moveTo>
                <a:cubicBezTo>
                  <a:pt x="100" y="66"/>
                  <a:pt x="116" y="212"/>
                  <a:pt x="222" y="268"/>
                </a:cubicBezTo>
                <a:cubicBezTo>
                  <a:pt x="17" y="270"/>
                  <a:pt x="17" y="270"/>
                  <a:pt x="17" y="270"/>
                </a:cubicBezTo>
                <a:cubicBezTo>
                  <a:pt x="122" y="212"/>
                  <a:pt x="135" y="66"/>
                  <a:pt x="0" y="3"/>
                </a:cubicBezTo>
                <a:lnTo>
                  <a:pt x="233" y="0"/>
                </a:lnTo>
                <a:close/>
              </a:path>
            </a:pathLst>
          </a:custGeom>
          <a:solidFill>
            <a:srgbClr val="41A0DA">
              <a:alpha val="60000"/>
            </a:srgbClr>
          </a:solidFill>
          <a:ln>
            <a:noFill/>
          </a:ln>
        </p:spPr>
        <p:txBody>
          <a:bodyPr vert="horz" wrap="square" lIns="91440" tIns="45720" rIns="91440" bIns="45720" numCol="1" anchor="t" anchorCtr="0" compatLnSpc="1"/>
          <a:lstStyle/>
          <a:p>
            <a:endParaRPr lang="zh-CN" altLang="en-US"/>
          </a:p>
        </p:txBody>
      </p:sp>
      <p:sp>
        <p:nvSpPr>
          <p:cNvPr id="8" name="Oval 9"/>
          <p:cNvSpPr>
            <a:spLocks noChangeArrowheads="1"/>
          </p:cNvSpPr>
          <p:nvPr/>
        </p:nvSpPr>
        <p:spPr bwMode="auto">
          <a:xfrm>
            <a:off x="5697684" y="3020321"/>
            <a:ext cx="832530" cy="832531"/>
          </a:xfrm>
          <a:prstGeom prst="ellipse">
            <a:avLst/>
          </a:prstGeom>
          <a:solidFill>
            <a:srgbClr val="53D2FF"/>
          </a:solidFill>
          <a:ln>
            <a:noFill/>
          </a:ln>
          <a:effectLst>
            <a:outerShdw blurRad="254000" algn="ctr" rotWithShape="0">
              <a:srgbClr val="53D2FF">
                <a:alpha val="80000"/>
              </a:srgbClr>
            </a:outerShdw>
          </a:effectLst>
        </p:spPr>
        <p:txBody>
          <a:bodyPr vert="horz" wrap="square" lIns="0" tIns="45720" rIns="0" bIns="45720" numCol="1" anchor="ctr" anchorCtr="0" compatLnSpc="1"/>
          <a:lstStyle/>
          <a:p>
            <a:pPr algn="ctr"/>
            <a:r>
              <a:rPr lang="zh-CN" altLang="en-US">
                <a:solidFill>
                  <a:schemeClr val="bg1"/>
                </a:solidFill>
                <a:latin typeface="微软雅黑" pitchFamily="34" charset="-122"/>
                <a:ea typeface="微软雅黑" pitchFamily="34" charset="-122"/>
              </a:rPr>
              <a:t>标题</a:t>
            </a:r>
            <a:endParaRPr lang="zh-CN" altLang="en-US">
              <a:solidFill>
                <a:schemeClr val="bg1"/>
              </a:solidFill>
              <a:latin typeface="微软雅黑" pitchFamily="34" charset="-122"/>
              <a:ea typeface="微软雅黑" pitchFamily="34" charset="-122"/>
            </a:endParaRPr>
          </a:p>
        </p:txBody>
      </p:sp>
      <p:sp>
        <p:nvSpPr>
          <p:cNvPr id="9" name="Oval 10"/>
          <p:cNvSpPr>
            <a:spLocks noChangeArrowheads="1"/>
          </p:cNvSpPr>
          <p:nvPr/>
        </p:nvSpPr>
        <p:spPr bwMode="auto">
          <a:xfrm>
            <a:off x="6946479" y="2871701"/>
            <a:ext cx="714819" cy="714161"/>
          </a:xfrm>
          <a:prstGeom prst="ellipse">
            <a:avLst/>
          </a:prstGeom>
          <a:solidFill>
            <a:srgbClr val="41A0DA"/>
          </a:solidFill>
          <a:ln>
            <a:noFill/>
          </a:ln>
        </p:spPr>
        <p:txBody>
          <a:bodyPr vert="horz" wrap="square" lIns="91440" tIns="45720" rIns="91440" bIns="45720" numCol="1" anchor="t" anchorCtr="0" compatLnSpc="1"/>
          <a:lstStyle/>
          <a:p>
            <a:endParaRPr lang="zh-CN" altLang="en-US"/>
          </a:p>
        </p:txBody>
      </p:sp>
      <p:sp>
        <p:nvSpPr>
          <p:cNvPr id="10" name="Oval 11"/>
          <p:cNvSpPr>
            <a:spLocks noChangeArrowheads="1"/>
          </p:cNvSpPr>
          <p:nvPr/>
        </p:nvSpPr>
        <p:spPr bwMode="auto">
          <a:xfrm>
            <a:off x="5697684" y="4131019"/>
            <a:ext cx="832530" cy="832531"/>
          </a:xfrm>
          <a:prstGeom prst="ellipse">
            <a:avLst/>
          </a:prstGeom>
          <a:solidFill>
            <a:srgbClr val="41A0DA">
              <a:alpha val="60000"/>
            </a:srgbClr>
          </a:solidFill>
          <a:ln>
            <a:noFill/>
          </a:ln>
          <a:effectLst>
            <a:outerShdw blurRad="254000" algn="ctr" rotWithShape="0">
              <a:srgbClr val="53D2FF">
                <a:alpha val="80000"/>
              </a:srgbClr>
            </a:outerShdw>
          </a:effectLst>
        </p:spPr>
        <p:txBody>
          <a:bodyPr vert="horz" wrap="square" lIns="0" tIns="45720" rIns="0" bIns="45720" numCol="1" anchor="ctr" anchorCtr="0" compatLnSpc="1"/>
          <a:lstStyle/>
          <a:p>
            <a:pPr algn="ctr"/>
            <a:r>
              <a:rPr lang="zh-CN" altLang="en-US">
                <a:solidFill>
                  <a:schemeClr val="bg1"/>
                </a:solidFill>
                <a:latin typeface="微软雅黑" pitchFamily="34" charset="-122"/>
                <a:ea typeface="微软雅黑" pitchFamily="34" charset="-122"/>
              </a:rPr>
              <a:t>标题</a:t>
            </a:r>
            <a:endParaRPr lang="zh-CN" altLang="en-US">
              <a:solidFill>
                <a:schemeClr val="bg1"/>
              </a:solidFill>
              <a:latin typeface="微软雅黑" pitchFamily="34" charset="-122"/>
              <a:ea typeface="微软雅黑" pitchFamily="34" charset="-122"/>
            </a:endParaRPr>
          </a:p>
        </p:txBody>
      </p:sp>
      <p:sp>
        <p:nvSpPr>
          <p:cNvPr id="11" name="Oval 12"/>
          <p:cNvSpPr>
            <a:spLocks noChangeArrowheads="1"/>
          </p:cNvSpPr>
          <p:nvPr/>
        </p:nvSpPr>
        <p:spPr bwMode="auto">
          <a:xfrm>
            <a:off x="4754675" y="3655569"/>
            <a:ext cx="714161" cy="714819"/>
          </a:xfrm>
          <a:prstGeom prst="ellipse">
            <a:avLst/>
          </a:prstGeom>
          <a:solidFill>
            <a:srgbClr val="53D2FF"/>
          </a:solidFill>
          <a:ln>
            <a:noFill/>
          </a:ln>
        </p:spPr>
        <p:txBody>
          <a:bodyPr vert="horz" wrap="square" lIns="91440" tIns="45720" rIns="91440" bIns="45720" numCol="1" anchor="t" anchorCtr="0" compatLnSpc="1"/>
          <a:lstStyle/>
          <a:p>
            <a:endParaRPr lang="zh-CN" altLang="en-US"/>
          </a:p>
        </p:txBody>
      </p:sp>
      <p:sp>
        <p:nvSpPr>
          <p:cNvPr id="12" name="Oval 13"/>
          <p:cNvSpPr>
            <a:spLocks noChangeArrowheads="1"/>
          </p:cNvSpPr>
          <p:nvPr/>
        </p:nvSpPr>
        <p:spPr bwMode="auto">
          <a:xfrm>
            <a:off x="5789091" y="5297614"/>
            <a:ext cx="671417" cy="672732"/>
          </a:xfrm>
          <a:prstGeom prst="ellipse">
            <a:avLst/>
          </a:prstGeom>
          <a:solidFill>
            <a:srgbClr val="53D2FF">
              <a:alpha val="60000"/>
            </a:srgbClr>
          </a:solidFill>
          <a:ln>
            <a:noFill/>
          </a:ln>
        </p:spPr>
        <p:txBody>
          <a:bodyPr vert="horz" wrap="square" lIns="0" tIns="45720" rIns="0" bIns="45720" numCol="1" anchor="ctr" anchorCtr="0" compatLnSpc="1"/>
          <a:lstStyle/>
          <a:p>
            <a:pPr algn="ctr"/>
            <a:r>
              <a:rPr lang="zh-CN" altLang="en-US" sz="1600">
                <a:solidFill>
                  <a:schemeClr val="bg1"/>
                </a:solidFill>
                <a:latin typeface="微软雅黑" pitchFamily="34" charset="-122"/>
                <a:ea typeface="微软雅黑" pitchFamily="34" charset="-122"/>
              </a:rPr>
              <a:t>标题</a:t>
            </a:r>
            <a:endParaRPr lang="zh-CN" altLang="en-US" sz="1600">
              <a:solidFill>
                <a:schemeClr val="bg1"/>
              </a:solidFill>
              <a:latin typeface="微软雅黑" pitchFamily="34" charset="-122"/>
              <a:ea typeface="微软雅黑" pitchFamily="34" charset="-122"/>
            </a:endParaRPr>
          </a:p>
        </p:txBody>
      </p:sp>
      <p:sp>
        <p:nvSpPr>
          <p:cNvPr id="13" name="Oval 14"/>
          <p:cNvSpPr>
            <a:spLocks noChangeArrowheads="1"/>
          </p:cNvSpPr>
          <p:nvPr/>
        </p:nvSpPr>
        <p:spPr bwMode="auto">
          <a:xfrm>
            <a:off x="7303560" y="4541366"/>
            <a:ext cx="576721" cy="576064"/>
          </a:xfrm>
          <a:prstGeom prst="ellipse">
            <a:avLst/>
          </a:prstGeom>
          <a:solidFill>
            <a:srgbClr val="53D2FF"/>
          </a:solidFill>
          <a:ln>
            <a:noFill/>
          </a:ln>
        </p:spPr>
        <p:txBody>
          <a:bodyPr vert="horz" wrap="square" lIns="91440" tIns="45720" rIns="91440" bIns="45720" numCol="1" anchor="t" anchorCtr="0" compatLnSpc="1"/>
          <a:lstStyle/>
          <a:p>
            <a:endParaRPr lang="zh-CN" altLang="en-US"/>
          </a:p>
        </p:txBody>
      </p:sp>
      <p:sp>
        <p:nvSpPr>
          <p:cNvPr id="14" name="Freeform 15"/>
          <p:cNvSpPr/>
          <p:nvPr/>
        </p:nvSpPr>
        <p:spPr bwMode="auto">
          <a:xfrm>
            <a:off x="5917982" y="1527552"/>
            <a:ext cx="362341" cy="419553"/>
          </a:xfrm>
          <a:custGeom>
            <a:avLst/>
            <a:gdLst>
              <a:gd name="T0" fmla="*/ 233 w 233"/>
              <a:gd name="T1" fmla="*/ 270 h 270"/>
              <a:gd name="T2" fmla="*/ 221 w 233"/>
              <a:gd name="T3" fmla="*/ 2 h 270"/>
              <a:gd name="T4" fmla="*/ 16 w 233"/>
              <a:gd name="T5" fmla="*/ 0 h 270"/>
              <a:gd name="T6" fmla="*/ 0 w 233"/>
              <a:gd name="T7" fmla="*/ 268 h 270"/>
              <a:gd name="T8" fmla="*/ 233 w 233"/>
              <a:gd name="T9" fmla="*/ 270 h 270"/>
            </a:gdLst>
            <a:ahLst/>
            <a:cxnLst>
              <a:cxn ang="0">
                <a:pos x="T0" y="T1"/>
              </a:cxn>
              <a:cxn ang="0">
                <a:pos x="T2" y="T3"/>
              </a:cxn>
              <a:cxn ang="0">
                <a:pos x="T4" y="T5"/>
              </a:cxn>
              <a:cxn ang="0">
                <a:pos x="T6" y="T7"/>
              </a:cxn>
              <a:cxn ang="0">
                <a:pos x="T8" y="T9"/>
              </a:cxn>
            </a:cxnLst>
            <a:rect l="0" t="0" r="r" b="b"/>
            <a:pathLst>
              <a:path w="233" h="270">
                <a:moveTo>
                  <a:pt x="233" y="270"/>
                </a:moveTo>
                <a:cubicBezTo>
                  <a:pt x="100" y="204"/>
                  <a:pt x="115" y="58"/>
                  <a:pt x="221" y="2"/>
                </a:cubicBezTo>
                <a:cubicBezTo>
                  <a:pt x="16" y="0"/>
                  <a:pt x="16" y="0"/>
                  <a:pt x="16" y="0"/>
                </a:cubicBezTo>
                <a:cubicBezTo>
                  <a:pt x="121" y="58"/>
                  <a:pt x="134" y="204"/>
                  <a:pt x="0" y="268"/>
                </a:cubicBezTo>
                <a:lnTo>
                  <a:pt x="233" y="270"/>
                </a:lnTo>
                <a:close/>
              </a:path>
            </a:pathLst>
          </a:custGeom>
          <a:solidFill>
            <a:srgbClr val="41A0DA">
              <a:alpha val="60000"/>
            </a:srgbClr>
          </a:solidFill>
          <a:ln>
            <a:noFill/>
          </a:ln>
        </p:spPr>
        <p:txBody>
          <a:bodyPr vert="horz" wrap="square" lIns="91440" tIns="45720" rIns="91440" bIns="45720" numCol="1" anchor="t" anchorCtr="0" compatLnSpc="1"/>
          <a:lstStyle/>
          <a:p>
            <a:endParaRPr lang="zh-CN" altLang="en-US"/>
          </a:p>
        </p:txBody>
      </p:sp>
      <p:sp>
        <p:nvSpPr>
          <p:cNvPr id="15" name="Oval 16"/>
          <p:cNvSpPr>
            <a:spLocks noChangeArrowheads="1"/>
          </p:cNvSpPr>
          <p:nvPr/>
        </p:nvSpPr>
        <p:spPr bwMode="auto">
          <a:xfrm>
            <a:off x="5678613" y="1903704"/>
            <a:ext cx="833188" cy="832531"/>
          </a:xfrm>
          <a:prstGeom prst="ellipse">
            <a:avLst/>
          </a:prstGeom>
          <a:solidFill>
            <a:srgbClr val="41A0DA">
              <a:alpha val="60000"/>
            </a:srgbClr>
          </a:solidFill>
          <a:ln>
            <a:noFill/>
          </a:ln>
          <a:effectLst>
            <a:outerShdw blurRad="254000" algn="ctr" rotWithShape="0">
              <a:srgbClr val="53D2FF">
                <a:alpha val="80000"/>
              </a:srgbClr>
            </a:outerShdw>
          </a:effectLst>
        </p:spPr>
        <p:txBody>
          <a:bodyPr vert="horz" wrap="square" lIns="0" tIns="45720" rIns="0" bIns="45720" numCol="1" anchor="ctr" anchorCtr="0" compatLnSpc="1"/>
          <a:lstStyle/>
          <a:p>
            <a:pPr algn="ctr"/>
            <a:r>
              <a:rPr lang="zh-CN" altLang="en-US">
                <a:solidFill>
                  <a:schemeClr val="bg1"/>
                </a:solidFill>
                <a:latin typeface="微软雅黑" pitchFamily="34" charset="-122"/>
                <a:ea typeface="微软雅黑" pitchFamily="34" charset="-122"/>
              </a:rPr>
              <a:t>标题</a:t>
            </a:r>
            <a:endParaRPr lang="zh-CN" altLang="en-US">
              <a:solidFill>
                <a:schemeClr val="bg1"/>
              </a:solidFill>
              <a:latin typeface="微软雅黑" pitchFamily="34" charset="-122"/>
              <a:ea typeface="微软雅黑" pitchFamily="34" charset="-122"/>
            </a:endParaRPr>
          </a:p>
        </p:txBody>
      </p:sp>
      <p:sp>
        <p:nvSpPr>
          <p:cNvPr id="16" name="Oval 17"/>
          <p:cNvSpPr>
            <a:spLocks noChangeArrowheads="1"/>
          </p:cNvSpPr>
          <p:nvPr/>
        </p:nvSpPr>
        <p:spPr bwMode="auto">
          <a:xfrm>
            <a:off x="4838191" y="1857014"/>
            <a:ext cx="518852" cy="518852"/>
          </a:xfrm>
          <a:prstGeom prst="ellipse">
            <a:avLst/>
          </a:prstGeom>
          <a:solidFill>
            <a:srgbClr val="53D2FF"/>
          </a:solidFill>
          <a:ln>
            <a:noFill/>
          </a:ln>
        </p:spPr>
        <p:txBody>
          <a:bodyPr vert="horz" wrap="square" lIns="91440" tIns="45720" rIns="91440" bIns="45720" numCol="1" anchor="t" anchorCtr="0" compatLnSpc="1"/>
          <a:lstStyle/>
          <a:p>
            <a:endParaRPr lang="zh-CN" altLang="en-US"/>
          </a:p>
        </p:txBody>
      </p:sp>
      <p:sp>
        <p:nvSpPr>
          <p:cNvPr id="17" name="Oval 18"/>
          <p:cNvSpPr>
            <a:spLocks noChangeArrowheads="1"/>
          </p:cNvSpPr>
          <p:nvPr/>
        </p:nvSpPr>
        <p:spPr bwMode="auto">
          <a:xfrm>
            <a:off x="5768705" y="896907"/>
            <a:ext cx="672732" cy="672732"/>
          </a:xfrm>
          <a:prstGeom prst="ellipse">
            <a:avLst/>
          </a:prstGeom>
          <a:solidFill>
            <a:srgbClr val="53D2FF">
              <a:alpha val="60000"/>
            </a:srgbClr>
          </a:solidFill>
          <a:ln>
            <a:noFill/>
          </a:ln>
        </p:spPr>
        <p:txBody>
          <a:bodyPr vert="horz" wrap="square" lIns="0" tIns="45720" rIns="0" bIns="45720" numCol="1" anchor="ctr" anchorCtr="0" compatLnSpc="1"/>
          <a:lstStyle/>
          <a:p>
            <a:pPr algn="ctr"/>
            <a:r>
              <a:rPr lang="zh-CN" altLang="en-US" sz="1600">
                <a:solidFill>
                  <a:schemeClr val="bg1"/>
                </a:solidFill>
                <a:latin typeface="微软雅黑" pitchFamily="34" charset="-122"/>
                <a:ea typeface="微软雅黑" pitchFamily="34" charset="-122"/>
              </a:rPr>
              <a:t>标题</a:t>
            </a:r>
            <a:endParaRPr lang="zh-CN" altLang="en-US" sz="1600">
              <a:solidFill>
                <a:schemeClr val="bg1"/>
              </a:solidFill>
              <a:latin typeface="微软雅黑" pitchFamily="34" charset="-122"/>
              <a:ea typeface="微软雅黑" pitchFamily="34" charset="-122"/>
            </a:endParaRPr>
          </a:p>
        </p:txBody>
      </p:sp>
      <p:sp>
        <p:nvSpPr>
          <p:cNvPr id="18" name="Oval 19"/>
          <p:cNvSpPr>
            <a:spLocks noChangeArrowheads="1"/>
          </p:cNvSpPr>
          <p:nvPr/>
        </p:nvSpPr>
        <p:spPr bwMode="auto">
          <a:xfrm>
            <a:off x="6918202" y="1359863"/>
            <a:ext cx="576721" cy="576721"/>
          </a:xfrm>
          <a:prstGeom prst="ellipse">
            <a:avLst/>
          </a:prstGeom>
          <a:solidFill>
            <a:srgbClr val="41A0DA"/>
          </a:solidFill>
          <a:ln>
            <a:noFill/>
          </a:ln>
        </p:spPr>
        <p:txBody>
          <a:bodyPr vert="horz" wrap="square" lIns="91440" tIns="45720" rIns="91440" bIns="45720" numCol="1" anchor="t" anchorCtr="0" compatLnSpc="1"/>
          <a:lstStyle/>
          <a:p>
            <a:endParaRPr lang="zh-CN" altLang="en-US"/>
          </a:p>
        </p:txBody>
      </p:sp>
      <p:sp>
        <p:nvSpPr>
          <p:cNvPr id="19" name="Oval 20"/>
          <p:cNvSpPr>
            <a:spLocks noChangeArrowheads="1"/>
          </p:cNvSpPr>
          <p:nvPr/>
        </p:nvSpPr>
        <p:spPr bwMode="auto">
          <a:xfrm>
            <a:off x="3861645" y="2671131"/>
            <a:ext cx="576064" cy="576064"/>
          </a:xfrm>
          <a:prstGeom prst="ellipse">
            <a:avLst/>
          </a:prstGeom>
          <a:solidFill>
            <a:srgbClr val="41A0DA"/>
          </a:solidFill>
          <a:ln>
            <a:noFill/>
          </a:ln>
        </p:spPr>
        <p:txBody>
          <a:bodyPr vert="horz" wrap="square" lIns="91440" tIns="45720" rIns="91440" bIns="45720" numCol="1" anchor="t" anchorCtr="0" compatLnSpc="1"/>
          <a:lstStyle/>
          <a:p>
            <a:endParaRPr lang="zh-CN" altLang="en-US"/>
          </a:p>
        </p:txBody>
      </p:sp>
      <p:sp>
        <p:nvSpPr>
          <p:cNvPr id="20" name="Oval 21"/>
          <p:cNvSpPr>
            <a:spLocks noChangeArrowheads="1"/>
          </p:cNvSpPr>
          <p:nvPr/>
        </p:nvSpPr>
        <p:spPr bwMode="auto">
          <a:xfrm>
            <a:off x="7827015" y="1998399"/>
            <a:ext cx="499124" cy="506357"/>
          </a:xfrm>
          <a:prstGeom prst="ellipse">
            <a:avLst/>
          </a:prstGeom>
          <a:solidFill>
            <a:srgbClr val="53D2FF"/>
          </a:solidFill>
          <a:ln>
            <a:noFill/>
          </a:ln>
        </p:spPr>
        <p:txBody>
          <a:bodyPr vert="horz" wrap="square" lIns="91440" tIns="45720" rIns="91440" bIns="45720" numCol="1" anchor="t" anchorCtr="0" compatLnSpc="1"/>
          <a:lstStyle/>
          <a:p>
            <a:endParaRPr lang="zh-CN" altLang="en-US"/>
          </a:p>
        </p:txBody>
      </p:sp>
      <p:pic>
        <p:nvPicPr>
          <p:cNvPr id="55"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87894" y="3247195"/>
            <a:ext cx="1895475" cy="45434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p:cNvGrpSpPr/>
          <p:nvPr/>
        </p:nvGrpSpPr>
        <p:grpSpPr>
          <a:xfrm>
            <a:off x="3718942" y="3436586"/>
            <a:ext cx="1978742" cy="694433"/>
            <a:chOff x="3718942" y="3436586"/>
            <a:chExt cx="1978742" cy="694433"/>
          </a:xfrm>
        </p:grpSpPr>
        <p:cxnSp>
          <p:nvCxnSpPr>
            <p:cNvPr id="22" name="直接连接符 21"/>
            <p:cNvCxnSpPr>
              <a:stCxn id="8" idx="2"/>
            </p:cNvCxnSpPr>
            <p:nvPr/>
          </p:nvCxnSpPr>
          <p:spPr>
            <a:xfrm flipH="1" flipV="1">
              <a:off x="4943078" y="3436586"/>
              <a:ext cx="754606"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718942" y="3436586"/>
              <a:ext cx="1224136" cy="694433"/>
            </a:xfrm>
            <a:prstGeom prst="line">
              <a:avLst/>
            </a:prstGeom>
            <a:ln>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flipH="1">
            <a:off x="6511801" y="2282675"/>
            <a:ext cx="1978742" cy="694433"/>
            <a:chOff x="3718942" y="3436586"/>
            <a:chExt cx="1978742" cy="694433"/>
          </a:xfrm>
        </p:grpSpPr>
        <p:cxnSp>
          <p:nvCxnSpPr>
            <p:cNvPr id="63" name="直接连接符 62"/>
            <p:cNvCxnSpPr/>
            <p:nvPr/>
          </p:nvCxnSpPr>
          <p:spPr>
            <a:xfrm flipH="1" flipV="1">
              <a:off x="4943078" y="3436586"/>
              <a:ext cx="754606"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718942" y="3436586"/>
              <a:ext cx="1224136" cy="694433"/>
            </a:xfrm>
            <a:prstGeom prst="line">
              <a:avLst/>
            </a:prstGeom>
            <a:ln>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3718942" y="4541366"/>
            <a:ext cx="1978742" cy="694433"/>
            <a:chOff x="3718942" y="3436586"/>
            <a:chExt cx="1978742" cy="694433"/>
          </a:xfrm>
        </p:grpSpPr>
        <p:cxnSp>
          <p:nvCxnSpPr>
            <p:cNvPr id="72" name="直接连接符 71"/>
            <p:cNvCxnSpPr/>
            <p:nvPr/>
          </p:nvCxnSpPr>
          <p:spPr>
            <a:xfrm flipH="1" flipV="1">
              <a:off x="4943078" y="3436586"/>
              <a:ext cx="754606"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3718942" y="3436586"/>
              <a:ext cx="1224136" cy="694433"/>
            </a:xfrm>
            <a:prstGeom prst="line">
              <a:avLst/>
            </a:prstGeom>
            <a:ln>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flipH="1" flipV="1">
            <a:off x="6441437" y="4939547"/>
            <a:ext cx="1978742" cy="694433"/>
            <a:chOff x="3718942" y="3436586"/>
            <a:chExt cx="1978742" cy="694433"/>
          </a:xfrm>
        </p:grpSpPr>
        <p:cxnSp>
          <p:nvCxnSpPr>
            <p:cNvPr id="75" name="直接连接符 74"/>
            <p:cNvCxnSpPr/>
            <p:nvPr/>
          </p:nvCxnSpPr>
          <p:spPr>
            <a:xfrm flipH="1" flipV="1">
              <a:off x="4943078" y="3436586"/>
              <a:ext cx="754606"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3718942" y="3436586"/>
              <a:ext cx="1224136" cy="694433"/>
            </a:xfrm>
            <a:prstGeom prst="line">
              <a:avLst/>
            </a:prstGeom>
            <a:ln>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3795292" y="1242151"/>
            <a:ext cx="1978742" cy="694433"/>
            <a:chOff x="3718942" y="3436586"/>
            <a:chExt cx="1978742" cy="694433"/>
          </a:xfrm>
        </p:grpSpPr>
        <p:cxnSp>
          <p:nvCxnSpPr>
            <p:cNvPr id="78" name="直接连接符 77"/>
            <p:cNvCxnSpPr/>
            <p:nvPr/>
          </p:nvCxnSpPr>
          <p:spPr>
            <a:xfrm flipH="1" flipV="1">
              <a:off x="4943078" y="3436586"/>
              <a:ext cx="754606"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718942" y="3436586"/>
              <a:ext cx="1224136" cy="694433"/>
            </a:xfrm>
            <a:prstGeom prst="line">
              <a:avLst/>
            </a:prstGeom>
            <a:ln>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8600410" y="2762499"/>
            <a:ext cx="244465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a:t>
            </a:r>
            <a:r>
              <a:rPr lang="zh-CN" altLang="en-US" sz="1400">
                <a:solidFill>
                  <a:srgbClr val="00B0F0"/>
                </a:solidFill>
                <a:latin typeface="微软雅黑" pitchFamily="34" charset="-122"/>
                <a:ea typeface="微软雅黑" pitchFamily="34" charset="-122"/>
              </a:rPr>
              <a:t>选择粘贴。</a:t>
            </a:r>
            <a:endParaRPr lang="zh-CN" altLang="en-US" sz="1400">
              <a:solidFill>
                <a:srgbClr val="00B0F0"/>
              </a:solidFill>
              <a:latin typeface="微软雅黑" pitchFamily="34" charset="-122"/>
              <a:ea typeface="微软雅黑" pitchFamily="34" charset="-122"/>
            </a:endParaRPr>
          </a:p>
        </p:txBody>
      </p:sp>
      <p:sp>
        <p:nvSpPr>
          <p:cNvPr id="81" name="TextBox 80"/>
          <p:cNvSpPr txBox="1"/>
          <p:nvPr/>
        </p:nvSpPr>
        <p:spPr>
          <a:xfrm>
            <a:off x="8490543" y="4131019"/>
            <a:ext cx="244465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a:t>
            </a:r>
            <a:r>
              <a:rPr lang="zh-CN" altLang="en-US" sz="1400">
                <a:solidFill>
                  <a:srgbClr val="00B0F0"/>
                </a:solidFill>
                <a:latin typeface="微软雅黑" pitchFamily="34" charset="-122"/>
                <a:ea typeface="微软雅黑" pitchFamily="34" charset="-122"/>
              </a:rPr>
              <a:t>选择粘贴。</a:t>
            </a:r>
            <a:endParaRPr lang="zh-CN" altLang="en-US" sz="1400">
              <a:solidFill>
                <a:srgbClr val="00B0F0"/>
              </a:solidFill>
              <a:latin typeface="微软雅黑" pitchFamily="34" charset="-122"/>
              <a:ea typeface="微软雅黑" pitchFamily="34" charset="-122"/>
            </a:endParaRPr>
          </a:p>
        </p:txBody>
      </p:sp>
      <p:sp>
        <p:nvSpPr>
          <p:cNvPr id="82" name="TextBox 81"/>
          <p:cNvSpPr txBox="1"/>
          <p:nvPr/>
        </p:nvSpPr>
        <p:spPr>
          <a:xfrm>
            <a:off x="1415523" y="5037783"/>
            <a:ext cx="244465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a:t>
            </a:r>
            <a:r>
              <a:rPr lang="zh-CN" altLang="en-US" sz="1400">
                <a:solidFill>
                  <a:srgbClr val="00B0F0"/>
                </a:solidFill>
                <a:latin typeface="微软雅黑" pitchFamily="34" charset="-122"/>
                <a:ea typeface="微软雅黑" pitchFamily="34" charset="-122"/>
              </a:rPr>
              <a:t>选择粘贴。</a:t>
            </a:r>
            <a:endParaRPr lang="zh-CN" altLang="en-US" sz="1400">
              <a:solidFill>
                <a:srgbClr val="00B0F0"/>
              </a:solidFill>
              <a:latin typeface="微软雅黑" pitchFamily="34" charset="-122"/>
              <a:ea typeface="微软雅黑" pitchFamily="34" charset="-122"/>
            </a:endParaRPr>
          </a:p>
        </p:txBody>
      </p:sp>
      <p:sp>
        <p:nvSpPr>
          <p:cNvPr id="83" name="TextBox 82"/>
          <p:cNvSpPr txBox="1"/>
          <p:nvPr/>
        </p:nvSpPr>
        <p:spPr>
          <a:xfrm>
            <a:off x="1415523" y="3645075"/>
            <a:ext cx="244465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a:t>
            </a:r>
            <a:r>
              <a:rPr lang="zh-CN" altLang="en-US" sz="1400">
                <a:solidFill>
                  <a:srgbClr val="00B0F0"/>
                </a:solidFill>
                <a:latin typeface="微软雅黑" pitchFamily="34" charset="-122"/>
                <a:ea typeface="微软雅黑" pitchFamily="34" charset="-122"/>
              </a:rPr>
              <a:t>选择粘贴。</a:t>
            </a:r>
            <a:endParaRPr lang="zh-CN" altLang="en-US" sz="1400">
              <a:solidFill>
                <a:srgbClr val="00B0F0"/>
              </a:solidFill>
              <a:latin typeface="微软雅黑" pitchFamily="34" charset="-122"/>
              <a:ea typeface="微软雅黑" pitchFamily="34" charset="-122"/>
            </a:endParaRPr>
          </a:p>
        </p:txBody>
      </p:sp>
      <p:sp>
        <p:nvSpPr>
          <p:cNvPr id="84" name="TextBox 83"/>
          <p:cNvSpPr txBox="1"/>
          <p:nvPr/>
        </p:nvSpPr>
        <p:spPr>
          <a:xfrm>
            <a:off x="1415523" y="1589367"/>
            <a:ext cx="244465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a:t>
            </a:r>
            <a:r>
              <a:rPr lang="zh-CN" altLang="en-US" sz="1400">
                <a:solidFill>
                  <a:srgbClr val="00B0F0"/>
                </a:solidFill>
                <a:latin typeface="微软雅黑" pitchFamily="34" charset="-122"/>
                <a:ea typeface="微软雅黑" pitchFamily="34" charset="-122"/>
              </a:rPr>
              <a:t>选择粘贴。</a:t>
            </a:r>
            <a:endParaRPr lang="zh-CN" altLang="en-US" sz="1400">
              <a:solidFill>
                <a:srgbClr val="00B0F0"/>
              </a:solidFill>
              <a:latin typeface="微软雅黑" pitchFamily="34" charset="-122"/>
              <a:ea typeface="微软雅黑" pitchFamily="34" charset="-122"/>
            </a:endParaRPr>
          </a:p>
        </p:txBody>
      </p:sp>
      <p:pic>
        <p:nvPicPr>
          <p:cNvPr id="85"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0413" y="231457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500"/>
                            </p:stCondLst>
                            <p:childTnLst>
                              <p:par>
                                <p:cTn id="27" presetID="35" presetClass="path" presetSubtype="0" decel="100000" fill="hold" nodeType="afterEffect">
                                  <p:stCondLst>
                                    <p:cond delay="0"/>
                                  </p:stCondLst>
                                  <p:childTnLst>
                                    <p:animMotion origin="layout" path="M 3.125E-6 5.78035E-7 L -0.57969 5.78035E-7 " pathEditMode="relative" rAng="0" ptsTypes="AA">
                                      <p:cBhvr>
                                        <p:cTn id="28" dur="500" fill="hold"/>
                                        <p:tgtEl>
                                          <p:spTgt spid="55"/>
                                        </p:tgtEl>
                                        <p:attrNameLst>
                                          <p:attrName>ppt_x</p:attrName>
                                          <p:attrName>ppt_y</p:attrName>
                                        </p:attrNameLst>
                                      </p:cBhvr>
                                      <p:rCtr x="-28984" y="0"/>
                                    </p:animMotion>
                                  </p:childTnLst>
                                </p:cTn>
                              </p:par>
                              <p:par>
                                <p:cTn id="29" presetID="10" presetClass="exit" presetSubtype="0" fill="hold" nodeType="withEffect">
                                  <p:stCondLst>
                                    <p:cond delay="600"/>
                                  </p:stCondLst>
                                  <p:childTnLst>
                                    <p:animEffect transition="out" filter="fade">
                                      <p:cBhvr>
                                        <p:cTn id="30" dur="500"/>
                                        <p:tgtEl>
                                          <p:spTgt spid="55"/>
                                        </p:tgtEl>
                                      </p:cBhvr>
                                    </p:animEffect>
                                    <p:set>
                                      <p:cBhvr>
                                        <p:cTn id="31" dur="1" fill="hold">
                                          <p:stCondLst>
                                            <p:cond delay="499"/>
                                          </p:stCondLst>
                                        </p:cTn>
                                        <p:tgtEl>
                                          <p:spTgt spid="55"/>
                                        </p:tgtEl>
                                        <p:attrNameLst>
                                          <p:attrName>style.visibility</p:attrName>
                                        </p:attrNameLst>
                                      </p:cBhvr>
                                      <p:to>
                                        <p:strVal val="hidden"/>
                                      </p:to>
                                    </p:set>
                                  </p:childTnLst>
                                </p:cTn>
                              </p:par>
                              <p:par>
                                <p:cTn id="32" presetID="21" presetClass="entr" presetSubtype="1" fill="hold" grpId="0" nodeType="withEffect">
                                  <p:stCondLst>
                                    <p:cond delay="40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500"/>
                                        <p:tgtEl>
                                          <p:spTgt spid="8"/>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par>
                          <p:cTn id="42" fill="hold">
                            <p:stCondLst>
                              <p:cond delay="1500"/>
                            </p:stCondLst>
                            <p:childTnLst>
                              <p:par>
                                <p:cTn id="43" presetID="21"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heel(1)">
                                      <p:cBhvr>
                                        <p:cTn id="45" dur="500"/>
                                        <p:tgtEl>
                                          <p:spTgt spid="15"/>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500"/>
                                        <p:tgtEl>
                                          <p:spTgt spid="10"/>
                                        </p:tgtEl>
                                      </p:cBhvr>
                                    </p:animEffect>
                                  </p:childTnLst>
                                </p:cTn>
                              </p:par>
                            </p:childTnLst>
                          </p:cTn>
                        </p:par>
                        <p:par>
                          <p:cTn id="49" fill="hold">
                            <p:stCondLst>
                              <p:cond delay="2000"/>
                            </p:stCondLst>
                            <p:childTnLst>
                              <p:par>
                                <p:cTn id="50" presetID="2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p:stCondLst>
                              <p:cond delay="25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500"/>
                                        <p:tgtEl>
                                          <p:spTgt spid="17"/>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heel(1)">
                                      <p:cBhvr>
                                        <p:cTn id="62" dur="500"/>
                                        <p:tgtEl>
                                          <p:spTgt spid="12"/>
                                        </p:tgtEl>
                                      </p:cBhvr>
                                    </p:animEffect>
                                  </p:childTnLst>
                                </p:cTn>
                              </p:par>
                            </p:childTnLst>
                          </p:cTn>
                        </p:par>
                        <p:par>
                          <p:cTn id="63" fill="hold">
                            <p:stCondLst>
                              <p:cond delay="3000"/>
                            </p:stCondLst>
                            <p:childTnLst>
                              <p:par>
                                <p:cTn id="64" presetID="22" presetClass="entr" presetSubtype="2"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right)">
                                      <p:cBhvr>
                                        <p:cTn id="66" dur="500"/>
                                        <p:tgtEl>
                                          <p:spTgt spid="25"/>
                                        </p:tgtEl>
                                      </p:cBhvr>
                                    </p:animEffect>
                                  </p:childTnLst>
                                </p:cTn>
                              </p:par>
                              <p:par>
                                <p:cTn id="67" presetID="22" presetClass="entr" presetSubtype="8"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par>
                                <p:cTn id="70" presetID="22" presetClass="entr" presetSubtype="2" fill="hold" nodeType="with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wipe(right)">
                                      <p:cBhvr>
                                        <p:cTn id="72" dur="500"/>
                                        <p:tgtEl>
                                          <p:spTgt spid="71"/>
                                        </p:tgtEl>
                                      </p:cBhvr>
                                    </p:animEffect>
                                  </p:childTnLst>
                                </p:cTn>
                              </p:par>
                              <p:par>
                                <p:cTn id="73" presetID="22" presetClass="entr" presetSubtype="8"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wipe(left)">
                                      <p:cBhvr>
                                        <p:cTn id="75" dur="500"/>
                                        <p:tgtEl>
                                          <p:spTgt spid="74"/>
                                        </p:tgtEl>
                                      </p:cBhvr>
                                    </p:animEffect>
                                  </p:childTnLst>
                                </p:cTn>
                              </p:par>
                              <p:par>
                                <p:cTn id="76" presetID="22" presetClass="entr" presetSubtype="2" fill="hold" nodeType="withEffect">
                                  <p:stCondLst>
                                    <p:cond delay="0"/>
                                  </p:stCondLst>
                                  <p:childTnLst>
                                    <p:set>
                                      <p:cBhvr>
                                        <p:cTn id="77" dur="1" fill="hold">
                                          <p:stCondLst>
                                            <p:cond delay="0"/>
                                          </p:stCondLst>
                                        </p:cTn>
                                        <p:tgtEl>
                                          <p:spTgt spid="77"/>
                                        </p:tgtEl>
                                        <p:attrNameLst>
                                          <p:attrName>style.visibility</p:attrName>
                                        </p:attrNameLst>
                                      </p:cBhvr>
                                      <p:to>
                                        <p:strVal val="visible"/>
                                      </p:to>
                                    </p:set>
                                    <p:animEffect transition="in" filter="wipe(right)">
                                      <p:cBhvr>
                                        <p:cTn id="78" dur="500"/>
                                        <p:tgtEl>
                                          <p:spTgt spid="77"/>
                                        </p:tgtEl>
                                      </p:cBhvr>
                                    </p:animEffect>
                                  </p:childTnLst>
                                </p:cTn>
                              </p:par>
                            </p:childTnLst>
                          </p:cTn>
                        </p:par>
                        <p:par>
                          <p:cTn id="79" fill="hold">
                            <p:stCondLst>
                              <p:cond delay="3500"/>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80"/>
                                        </p:tgtEl>
                                        <p:attrNameLst>
                                          <p:attrName>style.visibility</p:attrName>
                                        </p:attrNameLst>
                                      </p:cBhvr>
                                      <p:to>
                                        <p:strVal val="visible"/>
                                      </p:to>
                                    </p:set>
                                    <p:animEffect transition="in" filter="fade">
                                      <p:cBhvr>
                                        <p:cTn id="82" dur="100"/>
                                        <p:tgtEl>
                                          <p:spTgt spid="80"/>
                                        </p:tgtEl>
                                      </p:cBhvr>
                                    </p:animEffect>
                                  </p:childTnLst>
                                </p:cTn>
                              </p:par>
                              <p:par>
                                <p:cTn id="83" presetID="10" presetClass="entr" presetSubtype="0" fill="hold" grpId="0" nodeType="withEffect">
                                  <p:stCondLst>
                                    <p:cond delay="0"/>
                                  </p:stCondLst>
                                  <p:iterate type="lt">
                                    <p:tmPct val="10000"/>
                                  </p:iterate>
                                  <p:childTnLst>
                                    <p:set>
                                      <p:cBhvr>
                                        <p:cTn id="84" dur="1" fill="hold">
                                          <p:stCondLst>
                                            <p:cond delay="0"/>
                                          </p:stCondLst>
                                        </p:cTn>
                                        <p:tgtEl>
                                          <p:spTgt spid="81"/>
                                        </p:tgtEl>
                                        <p:attrNameLst>
                                          <p:attrName>style.visibility</p:attrName>
                                        </p:attrNameLst>
                                      </p:cBhvr>
                                      <p:to>
                                        <p:strVal val="visible"/>
                                      </p:to>
                                    </p:set>
                                    <p:animEffect transition="in" filter="fade">
                                      <p:cBhvr>
                                        <p:cTn id="85" dur="100"/>
                                        <p:tgtEl>
                                          <p:spTgt spid="81"/>
                                        </p:tgtEl>
                                      </p:cBhvr>
                                    </p:animEffect>
                                  </p:childTnLst>
                                </p:cTn>
                              </p:par>
                              <p:par>
                                <p:cTn id="86" presetID="10" presetClass="entr" presetSubtype="0" fill="hold" grpId="0" nodeType="withEffect">
                                  <p:stCondLst>
                                    <p:cond delay="0"/>
                                  </p:stCondLst>
                                  <p:iterate type="lt">
                                    <p:tmPct val="10000"/>
                                  </p:iterate>
                                  <p:childTnLst>
                                    <p:set>
                                      <p:cBhvr>
                                        <p:cTn id="87" dur="1" fill="hold">
                                          <p:stCondLst>
                                            <p:cond delay="0"/>
                                          </p:stCondLst>
                                        </p:cTn>
                                        <p:tgtEl>
                                          <p:spTgt spid="82"/>
                                        </p:tgtEl>
                                        <p:attrNameLst>
                                          <p:attrName>style.visibility</p:attrName>
                                        </p:attrNameLst>
                                      </p:cBhvr>
                                      <p:to>
                                        <p:strVal val="visible"/>
                                      </p:to>
                                    </p:set>
                                    <p:animEffect transition="in" filter="fade">
                                      <p:cBhvr>
                                        <p:cTn id="88" dur="100"/>
                                        <p:tgtEl>
                                          <p:spTgt spid="82"/>
                                        </p:tgtEl>
                                      </p:cBhvr>
                                    </p:animEffect>
                                  </p:childTnLst>
                                </p:cTn>
                              </p:par>
                              <p:par>
                                <p:cTn id="89" presetID="10" presetClass="entr" presetSubtype="0" fill="hold" grpId="0" nodeType="withEffect">
                                  <p:stCondLst>
                                    <p:cond delay="0"/>
                                  </p:stCondLst>
                                  <p:iterate type="lt">
                                    <p:tmPct val="10000"/>
                                  </p:iterate>
                                  <p:childTnLst>
                                    <p:set>
                                      <p:cBhvr>
                                        <p:cTn id="90" dur="1" fill="hold">
                                          <p:stCondLst>
                                            <p:cond delay="0"/>
                                          </p:stCondLst>
                                        </p:cTn>
                                        <p:tgtEl>
                                          <p:spTgt spid="83"/>
                                        </p:tgtEl>
                                        <p:attrNameLst>
                                          <p:attrName>style.visibility</p:attrName>
                                        </p:attrNameLst>
                                      </p:cBhvr>
                                      <p:to>
                                        <p:strVal val="visible"/>
                                      </p:to>
                                    </p:set>
                                    <p:animEffect transition="in" filter="fade">
                                      <p:cBhvr>
                                        <p:cTn id="91" dur="100"/>
                                        <p:tgtEl>
                                          <p:spTgt spid="83"/>
                                        </p:tgtEl>
                                      </p:cBhvr>
                                    </p:animEffect>
                                  </p:childTnLst>
                                </p:cTn>
                              </p:par>
                              <p:par>
                                <p:cTn id="92" presetID="10" presetClass="entr" presetSubtype="0" fill="hold" grpId="0" nodeType="withEffect">
                                  <p:stCondLst>
                                    <p:cond delay="0"/>
                                  </p:stCondLst>
                                  <p:iterate type="lt">
                                    <p:tmPct val="10000"/>
                                  </p:iterate>
                                  <p:childTnLst>
                                    <p:set>
                                      <p:cBhvr>
                                        <p:cTn id="93" dur="1" fill="hold">
                                          <p:stCondLst>
                                            <p:cond delay="0"/>
                                          </p:stCondLst>
                                        </p:cTn>
                                        <p:tgtEl>
                                          <p:spTgt spid="84"/>
                                        </p:tgtEl>
                                        <p:attrNameLst>
                                          <p:attrName>style.visibility</p:attrName>
                                        </p:attrNameLst>
                                      </p:cBhvr>
                                      <p:to>
                                        <p:strVal val="visible"/>
                                      </p:to>
                                    </p:set>
                                    <p:animEffect transition="in" filter="fade">
                                      <p:cBhvr>
                                        <p:cTn id="94" dur="100"/>
                                        <p:tgtEl>
                                          <p:spTgt spid="84"/>
                                        </p:tgtEl>
                                      </p:cBhvr>
                                    </p:animEffect>
                                  </p:childTnLst>
                                </p:cTn>
                              </p:par>
                            </p:childTnLst>
                          </p:cTn>
                        </p:par>
                        <p:par>
                          <p:cTn id="95" fill="hold">
                            <p:stCondLst>
                              <p:cond delay="5489"/>
                            </p:stCondLst>
                            <p:childTnLst>
                              <p:par>
                                <p:cTn id="96" presetID="50" presetClass="path" presetSubtype="0" fill="hold" nodeType="afterEffect">
                                  <p:stCondLst>
                                    <p:cond delay="0"/>
                                  </p:stCondLst>
                                  <p:childTnLst>
                                    <p:animMotion origin="layout" path="M -4.16667E-6 1.11022E-16 L -0.5776 -0.54653 C -0.57539 -0.33958 -0.5776 0.44375 -0.5776 0.68542 " pathEditMode="relative" rAng="0" ptsTypes="FfF">
                                      <p:cBhvr>
                                        <p:cTn id="97" dur="1200" fill="hold"/>
                                        <p:tgtEl>
                                          <p:spTgt spid="85"/>
                                        </p:tgtEl>
                                        <p:attrNameLst>
                                          <p:attrName>ppt_x</p:attrName>
                                          <p:attrName>ppt_y</p:attrName>
                                        </p:attrNameLst>
                                      </p:cBhvr>
                                      <p:rCtr x="-2888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80" grpId="0"/>
      <p:bldP spid="81" grpId="0"/>
      <p:bldP spid="82" grpId="0"/>
      <p:bldP spid="83" grpId="0"/>
      <p:bldP spid="8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17"/>
          <p:cNvSpPr txBox="1"/>
          <p:nvPr/>
        </p:nvSpPr>
        <p:spPr>
          <a:xfrm>
            <a:off x="5451107" y="2709713"/>
            <a:ext cx="4798707" cy="923330"/>
          </a:xfrm>
          <a:prstGeom prst="rect">
            <a:avLst/>
          </a:prstGeom>
          <a:noFill/>
        </p:spPr>
        <p:txBody>
          <a:bodyPr wrap="square" rtlCol="0">
            <a:spAutoFit/>
          </a:bodyPr>
          <a:lstStyle/>
          <a:p>
            <a:pPr algn="ctr"/>
            <a:r>
              <a:rPr lang="en-US" altLang="zh-CN" sz="5400" dirty="0">
                <a:solidFill>
                  <a:srgbClr val="53D2FF"/>
                </a:solidFill>
                <a:effectLst>
                  <a:outerShdw blurRad="266700" algn="tl" rotWithShape="0">
                    <a:srgbClr val="53D2FF">
                      <a:alpha val="55000"/>
                    </a:srgbClr>
                  </a:outerShdw>
                </a:effectLst>
                <a:latin typeface="微软雅黑" pitchFamily="34" charset="-122"/>
                <a:ea typeface="微软雅黑" pitchFamily="34" charset="-122"/>
              </a:rPr>
              <a:t>What is DMZ</a:t>
            </a:r>
            <a:endParaRPr lang="zh-CN" altLang="en-US" sz="5400" dirty="0">
              <a:solidFill>
                <a:srgbClr val="53D2FF"/>
              </a:solidFill>
              <a:effectLst>
                <a:outerShdw blurRad="266700" algn="tl" rotWithShape="0">
                  <a:srgbClr val="53D2FF">
                    <a:alpha val="55000"/>
                  </a:srgbClr>
                </a:outerShdw>
              </a:effectLst>
              <a:latin typeface="微软雅黑" pitchFamily="34" charset="-122"/>
              <a:ea typeface="微软雅黑" pitchFamily="34" charset="-122"/>
            </a:endParaRPr>
          </a:p>
        </p:txBody>
      </p:sp>
      <p:cxnSp>
        <p:nvCxnSpPr>
          <p:cNvPr id="15" name="直接连接符 14"/>
          <p:cNvCxnSpPr/>
          <p:nvPr/>
        </p:nvCxnSpPr>
        <p:spPr>
          <a:xfrm>
            <a:off x="3897659" y="4273533"/>
            <a:ext cx="757585" cy="37960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655244" y="4653136"/>
            <a:ext cx="100850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8"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9"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0"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1"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LOGO" descr="D:\360data\重要数据\桌面\23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5052" y="2215184"/>
            <a:ext cx="894862" cy="98905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7" name="Picture 6" descr="D:\360data\重要数据\桌面\未标题-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2184" y="2410966"/>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 name="background.mp3">
            <a:hlinkClick r:id="" action="ppaction://media"/>
          </p:cNvPr>
          <p:cNvPicPr>
            <a:picLocks noChangeAspect="1"/>
          </p:cNvPicPr>
          <p:nvPr>
            <a:audioFile r:link="rId9"/>
            <p:extLst>
              <p:ext uri="{DAA4B4D4-6D71-4841-9C94-3DE7FCFB9230}">
                <p14:media xmlns:p14="http://schemas.microsoft.com/office/powerpoint/2010/main" r:embed="rId10"/>
              </p:ext>
            </p:extLst>
          </p:nvPr>
        </p:nvPicPr>
        <p:blipFill>
          <a:blip r:embed="rId11"/>
          <a:stretch>
            <a:fillRect/>
          </a:stretch>
        </p:blipFill>
        <p:spPr>
          <a:xfrm>
            <a:off x="5789613" y="-675456"/>
            <a:ext cx="609600" cy="609600"/>
          </a:xfrm>
          <a:prstGeom prst="rect">
            <a:avLst/>
          </a:prstGeom>
        </p:spPr>
      </p:pic>
      <p:sp>
        <p:nvSpPr>
          <p:cNvPr id="23" name="文本框 17"/>
          <p:cNvSpPr txBox="1"/>
          <p:nvPr/>
        </p:nvSpPr>
        <p:spPr>
          <a:xfrm>
            <a:off x="5451107" y="3811868"/>
            <a:ext cx="4798707" cy="923330"/>
          </a:xfrm>
          <a:prstGeom prst="rect">
            <a:avLst/>
          </a:prstGeom>
          <a:noFill/>
        </p:spPr>
        <p:txBody>
          <a:bodyPr wrap="square" rtlCol="0">
            <a:spAutoFit/>
          </a:bodyPr>
          <a:lstStyle/>
          <a:p>
            <a:pPr algn="ctr"/>
            <a:r>
              <a:rPr lang="en-US" altLang="zh-CN" sz="5400" dirty="0">
                <a:solidFill>
                  <a:srgbClr val="53D2FF"/>
                </a:solidFill>
                <a:effectLst>
                  <a:outerShdw blurRad="266700" algn="tl" rotWithShape="0">
                    <a:srgbClr val="53D2FF">
                      <a:alpha val="55000"/>
                    </a:srgbClr>
                  </a:outerShdw>
                </a:effectLst>
                <a:latin typeface="微软雅黑" pitchFamily="34" charset="-122"/>
                <a:ea typeface="微软雅黑" pitchFamily="34" charset="-122"/>
              </a:rPr>
              <a:t>How to attack</a:t>
            </a:r>
            <a:endParaRPr lang="zh-CN" altLang="en-US" sz="5400" dirty="0">
              <a:solidFill>
                <a:srgbClr val="53D2FF"/>
              </a:solidFill>
              <a:effectLst>
                <a:outerShdw blurRad="266700" algn="tl" rotWithShape="0">
                  <a:srgbClr val="53D2FF">
                    <a:alpha val="55000"/>
                  </a:srgbClr>
                </a:outerShdw>
              </a:effectLst>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 presetClass="entr" presetSubtype="12" decel="10000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par>
                                <p:cTn id="11" presetID="2" presetClass="entr" presetSubtype="12" decel="10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12" decel="10000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12" decel="10000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12" decel="10000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12" decel="10000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0-#ppt_w/2"/>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12" decel="10000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0-#ppt_w/2"/>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8" presetClass="emph" presetSubtype="0" repeatCount="3000" fill="hold" nodeType="withEffect">
                                  <p:stCondLst>
                                    <p:cond delay="0"/>
                                  </p:stCondLst>
                                  <p:childTnLst>
                                    <p:animRot by="21600000">
                                      <p:cBhvr>
                                        <p:cTn id="36" dur="3000" fill="hold"/>
                                        <p:tgtEl>
                                          <p:spTgt spid="14"/>
                                        </p:tgtEl>
                                        <p:attrNameLst>
                                          <p:attrName>r</p:attrName>
                                        </p:attrNameLst>
                                      </p:cBhvr>
                                    </p:animRot>
                                  </p:childTnLst>
                                </p:cTn>
                              </p:par>
                              <p:par>
                                <p:cTn id="37" presetID="8" presetClass="emph" presetSubtype="0" repeatCount="3000" fill="hold" nodeType="withEffect">
                                  <p:stCondLst>
                                    <p:cond delay="0"/>
                                  </p:stCondLst>
                                  <p:childTnLst>
                                    <p:animRot by="-64800000">
                                      <p:cBhvr>
                                        <p:cTn id="38" dur="3000" fill="hold"/>
                                        <p:tgtEl>
                                          <p:spTgt spid="16"/>
                                        </p:tgtEl>
                                        <p:attrNameLst>
                                          <p:attrName>r</p:attrName>
                                        </p:attrNameLst>
                                      </p:cBhvr>
                                    </p:animRot>
                                  </p:childTnLst>
                                </p:cTn>
                              </p:par>
                              <p:par>
                                <p:cTn id="39" presetID="8" presetClass="emph" presetSubtype="0" repeatCount="3000" fill="hold" nodeType="withEffect">
                                  <p:stCondLst>
                                    <p:cond delay="0"/>
                                  </p:stCondLst>
                                  <p:childTnLst>
                                    <p:animRot by="43200000">
                                      <p:cBhvr>
                                        <p:cTn id="40" dur="3000" fill="hold"/>
                                        <p:tgtEl>
                                          <p:spTgt spid="18"/>
                                        </p:tgtEl>
                                        <p:attrNameLst>
                                          <p:attrName>r</p:attrName>
                                        </p:attrNameLst>
                                      </p:cBhvr>
                                    </p:animRot>
                                  </p:childTnLst>
                                </p:cTn>
                              </p:par>
                              <p:par>
                                <p:cTn id="41" presetID="8" presetClass="emph" presetSubtype="0" repeatCount="3000" fill="hold" nodeType="withEffect">
                                  <p:stCondLst>
                                    <p:cond delay="0"/>
                                  </p:stCondLst>
                                  <p:childTnLst>
                                    <p:animRot by="-43200000">
                                      <p:cBhvr>
                                        <p:cTn id="42" dur="3000" fill="hold"/>
                                        <p:tgtEl>
                                          <p:spTgt spid="19"/>
                                        </p:tgtEl>
                                        <p:attrNameLst>
                                          <p:attrName>r</p:attrName>
                                        </p:attrNameLst>
                                      </p:cBhvr>
                                    </p:animRot>
                                  </p:childTnLst>
                                </p:cTn>
                              </p:par>
                              <p:par>
                                <p:cTn id="43" presetID="8" presetClass="emph" presetSubtype="0" repeatCount="3000" fill="hold" nodeType="withEffect">
                                  <p:stCondLst>
                                    <p:cond delay="0"/>
                                  </p:stCondLst>
                                  <p:childTnLst>
                                    <p:animRot by="21600000">
                                      <p:cBhvr>
                                        <p:cTn id="44" dur="3000" fill="hold"/>
                                        <p:tgtEl>
                                          <p:spTgt spid="20"/>
                                        </p:tgtEl>
                                        <p:attrNameLst>
                                          <p:attrName>r</p:attrName>
                                        </p:attrNameLst>
                                      </p:cBhvr>
                                    </p:animRot>
                                  </p:childTnLst>
                                </p:cTn>
                              </p:par>
                              <p:par>
                                <p:cTn id="45" presetID="8" presetClass="emph" presetSubtype="0" repeatCount="3000" fill="hold" nodeType="withEffect">
                                  <p:stCondLst>
                                    <p:cond delay="0"/>
                                  </p:stCondLst>
                                  <p:childTnLst>
                                    <p:animRot by="-21600000">
                                      <p:cBhvr>
                                        <p:cTn id="46" dur="3000" fill="hold"/>
                                        <p:tgtEl>
                                          <p:spTgt spid="21"/>
                                        </p:tgtEl>
                                        <p:attrNameLst>
                                          <p:attrName>r</p:attrName>
                                        </p:attrNameLst>
                                      </p:cBhvr>
                                    </p:animRot>
                                  </p:childTnLst>
                                </p:cTn>
                              </p:par>
                              <p:par>
                                <p:cTn id="47" presetID="2" presetClass="entr" presetSubtype="12" decel="10000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xit" presetSubtype="4" fill="hold" nodeType="withEffect">
                                  <p:stCondLst>
                                    <p:cond delay="400"/>
                                  </p:stCondLst>
                                  <p:childTnLst>
                                    <p:anim calcmode="lin" valueType="num">
                                      <p:cBhvr additive="base">
                                        <p:cTn id="52" dur="500"/>
                                        <p:tgtEl>
                                          <p:spTgt spid="7"/>
                                        </p:tgtEl>
                                        <p:attrNameLst>
                                          <p:attrName>ppt_x</p:attrName>
                                        </p:attrNameLst>
                                      </p:cBhvr>
                                      <p:tavLst>
                                        <p:tav tm="0">
                                          <p:val>
                                            <p:strVal val="ppt_x"/>
                                          </p:val>
                                        </p:tav>
                                        <p:tav tm="100000">
                                          <p:val>
                                            <p:strVal val="ppt_x"/>
                                          </p:val>
                                        </p:tav>
                                      </p:tavLst>
                                    </p:anim>
                                    <p:anim calcmode="lin" valueType="num">
                                      <p:cBhvr additive="base">
                                        <p:cTn id="53" dur="500"/>
                                        <p:tgtEl>
                                          <p:spTgt spid="7"/>
                                        </p:tgtEl>
                                        <p:attrNameLst>
                                          <p:attrName>ppt_y</p:attrName>
                                        </p:attrNameLst>
                                      </p:cBhvr>
                                      <p:tavLst>
                                        <p:tav tm="0">
                                          <p:val>
                                            <p:strVal val="ppt_y"/>
                                          </p:val>
                                        </p:tav>
                                        <p:tav tm="100000">
                                          <p:val>
                                            <p:strVal val="1+ppt_h/2"/>
                                          </p:val>
                                        </p:tav>
                                      </p:tavLst>
                                    </p:anim>
                                    <p:set>
                                      <p:cBhvr>
                                        <p:cTn id="54" dur="1" fill="hold">
                                          <p:stCondLst>
                                            <p:cond delay="499"/>
                                          </p:stCondLst>
                                        </p:cTn>
                                        <p:tgtEl>
                                          <p:spTgt spid="7"/>
                                        </p:tgtEl>
                                        <p:attrNameLst>
                                          <p:attrName>style.visibility</p:attrName>
                                        </p:attrNameLst>
                                      </p:cBhvr>
                                      <p:to>
                                        <p:strVal val="hidden"/>
                                      </p:to>
                                    </p:set>
                                  </p:childTnLst>
                                </p:cTn>
                              </p:par>
                              <p:par>
                                <p:cTn id="55" presetID="22" presetClass="entr" presetSubtype="1" fill="hold" nodeType="withEffect">
                                  <p:stCondLst>
                                    <p:cond delay="60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200"/>
                                        <p:tgtEl>
                                          <p:spTgt spid="15"/>
                                        </p:tgtEl>
                                      </p:cBhvr>
                                    </p:animEffect>
                                  </p:childTnLst>
                                </p:cTn>
                              </p:par>
                              <p:par>
                                <p:cTn id="58" presetID="22" presetClass="entr" presetSubtype="8" fill="hold" nodeType="withEffect">
                                  <p:stCondLst>
                                    <p:cond delay="80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200"/>
                                        <p:tgtEl>
                                          <p:spTgt spid="17"/>
                                        </p:tgtEl>
                                      </p:cBhvr>
                                    </p:animEffect>
                                  </p:childTnLst>
                                </p:cTn>
                              </p:par>
                              <p:par>
                                <p:cTn id="61" presetID="10" presetClass="entr" presetSubtype="0" fill="hold" grpId="0" nodeType="withEffect">
                                  <p:stCondLst>
                                    <p:cond delay="1000"/>
                                  </p:stCondLst>
                                  <p:iterate type="lt">
                                    <p:tmPct val="70000"/>
                                  </p:iterate>
                                  <p:childTnLst>
                                    <p:set>
                                      <p:cBhvr>
                                        <p:cTn id="62" dur="1" fill="hold">
                                          <p:stCondLst>
                                            <p:cond delay="0"/>
                                          </p:stCondLst>
                                        </p:cTn>
                                        <p:tgtEl>
                                          <p:spTgt spid="39"/>
                                        </p:tgtEl>
                                        <p:attrNameLst>
                                          <p:attrName>style.visibility</p:attrName>
                                        </p:attrNameLst>
                                      </p:cBhvr>
                                      <p:to>
                                        <p:strVal val="visible"/>
                                      </p:to>
                                    </p:set>
                                    <p:animEffect transition="in" filter="fade">
                                      <p:cBhvr>
                                        <p:cTn id="63" dur="100"/>
                                        <p:tgtEl>
                                          <p:spTgt spid="39"/>
                                        </p:tgtEl>
                                      </p:cBhvr>
                                    </p:animEffect>
                                  </p:childTnLst>
                                </p:cTn>
                              </p:par>
                              <p:par>
                                <p:cTn id="64" presetID="2" presetClass="entr" presetSubtype="4" decel="100000" fill="hold" nodeType="withEffect">
                                  <p:stCondLst>
                                    <p:cond delay="570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xit" presetSubtype="8" accel="100000" fill="hold" nodeType="withEffect">
                                  <p:stCondLst>
                                    <p:cond delay="6200"/>
                                  </p:stCondLst>
                                  <p:childTnLst>
                                    <p:anim calcmode="lin" valueType="num">
                                      <p:cBhvr additive="base">
                                        <p:cTn id="69" dur="500"/>
                                        <p:tgtEl>
                                          <p:spTgt spid="7"/>
                                        </p:tgtEl>
                                        <p:attrNameLst>
                                          <p:attrName>ppt_x</p:attrName>
                                        </p:attrNameLst>
                                      </p:cBhvr>
                                      <p:tavLst>
                                        <p:tav tm="0">
                                          <p:val>
                                            <p:strVal val="ppt_x"/>
                                          </p:val>
                                        </p:tav>
                                        <p:tav tm="100000">
                                          <p:val>
                                            <p:strVal val="0-ppt_w/2"/>
                                          </p:val>
                                        </p:tav>
                                      </p:tavLst>
                                    </p:anim>
                                    <p:anim calcmode="lin" valueType="num">
                                      <p:cBhvr additive="base">
                                        <p:cTn id="70" dur="500"/>
                                        <p:tgtEl>
                                          <p:spTgt spid="7"/>
                                        </p:tgtEl>
                                        <p:attrNameLst>
                                          <p:attrName>ppt_y</p:attrName>
                                        </p:attrNameLst>
                                      </p:cBhvr>
                                      <p:tavLst>
                                        <p:tav tm="0">
                                          <p:val>
                                            <p:strVal val="ppt_y"/>
                                          </p:val>
                                        </p:tav>
                                        <p:tav tm="100000">
                                          <p:val>
                                            <p:strVal val="ppt_y"/>
                                          </p:val>
                                        </p:tav>
                                      </p:tavLst>
                                    </p:anim>
                                    <p:set>
                                      <p:cBhvr>
                                        <p:cTn id="71" dur="1" fill="hold">
                                          <p:stCondLst>
                                            <p:cond delay="499"/>
                                          </p:stCondLst>
                                        </p:cTn>
                                        <p:tgtEl>
                                          <p:spTgt spid="7"/>
                                        </p:tgtEl>
                                        <p:attrNameLst>
                                          <p:attrName>style.visibility</p:attrName>
                                        </p:attrNameLst>
                                      </p:cBhvr>
                                      <p:to>
                                        <p:strVal val="hidden"/>
                                      </p:to>
                                    </p:set>
                                  </p:childTnLst>
                                </p:cTn>
                              </p:par>
                              <p:par>
                                <p:cTn id="72" presetID="2" presetClass="exit" presetSubtype="8" accel="100000" fill="hold" nodeType="withEffect">
                                  <p:stCondLst>
                                    <p:cond delay="6200"/>
                                  </p:stCondLst>
                                  <p:childTnLst>
                                    <p:anim calcmode="lin" valueType="num">
                                      <p:cBhvr additive="base">
                                        <p:cTn id="73" dur="500"/>
                                        <p:tgtEl>
                                          <p:spTgt spid="14"/>
                                        </p:tgtEl>
                                        <p:attrNameLst>
                                          <p:attrName>ppt_x</p:attrName>
                                        </p:attrNameLst>
                                      </p:cBhvr>
                                      <p:tavLst>
                                        <p:tav tm="0">
                                          <p:val>
                                            <p:strVal val="ppt_x"/>
                                          </p:val>
                                        </p:tav>
                                        <p:tav tm="100000">
                                          <p:val>
                                            <p:strVal val="0-ppt_w/2"/>
                                          </p:val>
                                        </p:tav>
                                      </p:tavLst>
                                    </p:anim>
                                    <p:anim calcmode="lin" valueType="num">
                                      <p:cBhvr additive="base">
                                        <p:cTn id="74" dur="500"/>
                                        <p:tgtEl>
                                          <p:spTgt spid="14"/>
                                        </p:tgtEl>
                                        <p:attrNameLst>
                                          <p:attrName>ppt_y</p:attrName>
                                        </p:attrNameLst>
                                      </p:cBhvr>
                                      <p:tavLst>
                                        <p:tav tm="0">
                                          <p:val>
                                            <p:strVal val="ppt_y"/>
                                          </p:val>
                                        </p:tav>
                                        <p:tav tm="100000">
                                          <p:val>
                                            <p:strVal val="ppt_y"/>
                                          </p:val>
                                        </p:tav>
                                      </p:tavLst>
                                    </p:anim>
                                    <p:set>
                                      <p:cBhvr>
                                        <p:cTn id="75" dur="1" fill="hold">
                                          <p:stCondLst>
                                            <p:cond delay="499"/>
                                          </p:stCondLst>
                                        </p:cTn>
                                        <p:tgtEl>
                                          <p:spTgt spid="14"/>
                                        </p:tgtEl>
                                        <p:attrNameLst>
                                          <p:attrName>style.visibility</p:attrName>
                                        </p:attrNameLst>
                                      </p:cBhvr>
                                      <p:to>
                                        <p:strVal val="hidden"/>
                                      </p:to>
                                    </p:set>
                                  </p:childTnLst>
                                </p:cTn>
                              </p:par>
                              <p:par>
                                <p:cTn id="76" presetID="2" presetClass="exit" presetSubtype="8" accel="100000" fill="hold" nodeType="withEffect">
                                  <p:stCondLst>
                                    <p:cond delay="6200"/>
                                  </p:stCondLst>
                                  <p:childTnLst>
                                    <p:anim calcmode="lin" valueType="num">
                                      <p:cBhvr additive="base">
                                        <p:cTn id="77" dur="500"/>
                                        <p:tgtEl>
                                          <p:spTgt spid="16"/>
                                        </p:tgtEl>
                                        <p:attrNameLst>
                                          <p:attrName>ppt_x</p:attrName>
                                        </p:attrNameLst>
                                      </p:cBhvr>
                                      <p:tavLst>
                                        <p:tav tm="0">
                                          <p:val>
                                            <p:strVal val="ppt_x"/>
                                          </p:val>
                                        </p:tav>
                                        <p:tav tm="100000">
                                          <p:val>
                                            <p:strVal val="0-ppt_w/2"/>
                                          </p:val>
                                        </p:tav>
                                      </p:tavLst>
                                    </p:anim>
                                    <p:anim calcmode="lin" valueType="num">
                                      <p:cBhvr additive="base">
                                        <p:cTn id="78" dur="500"/>
                                        <p:tgtEl>
                                          <p:spTgt spid="16"/>
                                        </p:tgtEl>
                                        <p:attrNameLst>
                                          <p:attrName>ppt_y</p:attrName>
                                        </p:attrNameLst>
                                      </p:cBhvr>
                                      <p:tavLst>
                                        <p:tav tm="0">
                                          <p:val>
                                            <p:strVal val="ppt_y"/>
                                          </p:val>
                                        </p:tav>
                                        <p:tav tm="100000">
                                          <p:val>
                                            <p:strVal val="ppt_y"/>
                                          </p:val>
                                        </p:tav>
                                      </p:tavLst>
                                    </p:anim>
                                    <p:set>
                                      <p:cBhvr>
                                        <p:cTn id="79" dur="1" fill="hold">
                                          <p:stCondLst>
                                            <p:cond delay="499"/>
                                          </p:stCondLst>
                                        </p:cTn>
                                        <p:tgtEl>
                                          <p:spTgt spid="16"/>
                                        </p:tgtEl>
                                        <p:attrNameLst>
                                          <p:attrName>style.visibility</p:attrName>
                                        </p:attrNameLst>
                                      </p:cBhvr>
                                      <p:to>
                                        <p:strVal val="hidden"/>
                                      </p:to>
                                    </p:set>
                                  </p:childTnLst>
                                </p:cTn>
                              </p:par>
                              <p:par>
                                <p:cTn id="80" presetID="2" presetClass="exit" presetSubtype="8" accel="100000" fill="hold" nodeType="withEffect">
                                  <p:stCondLst>
                                    <p:cond delay="6200"/>
                                  </p:stCondLst>
                                  <p:childTnLst>
                                    <p:anim calcmode="lin" valueType="num">
                                      <p:cBhvr additive="base">
                                        <p:cTn id="81" dur="500"/>
                                        <p:tgtEl>
                                          <p:spTgt spid="18"/>
                                        </p:tgtEl>
                                        <p:attrNameLst>
                                          <p:attrName>ppt_x</p:attrName>
                                        </p:attrNameLst>
                                      </p:cBhvr>
                                      <p:tavLst>
                                        <p:tav tm="0">
                                          <p:val>
                                            <p:strVal val="ppt_x"/>
                                          </p:val>
                                        </p:tav>
                                        <p:tav tm="100000">
                                          <p:val>
                                            <p:strVal val="0-ppt_w/2"/>
                                          </p:val>
                                        </p:tav>
                                      </p:tavLst>
                                    </p:anim>
                                    <p:anim calcmode="lin" valueType="num">
                                      <p:cBhvr additive="base">
                                        <p:cTn id="82" dur="500"/>
                                        <p:tgtEl>
                                          <p:spTgt spid="18"/>
                                        </p:tgtEl>
                                        <p:attrNameLst>
                                          <p:attrName>ppt_y</p:attrName>
                                        </p:attrNameLst>
                                      </p:cBhvr>
                                      <p:tavLst>
                                        <p:tav tm="0">
                                          <p:val>
                                            <p:strVal val="ppt_y"/>
                                          </p:val>
                                        </p:tav>
                                        <p:tav tm="100000">
                                          <p:val>
                                            <p:strVal val="ppt_y"/>
                                          </p:val>
                                        </p:tav>
                                      </p:tavLst>
                                    </p:anim>
                                    <p:set>
                                      <p:cBhvr>
                                        <p:cTn id="83" dur="1" fill="hold">
                                          <p:stCondLst>
                                            <p:cond delay="499"/>
                                          </p:stCondLst>
                                        </p:cTn>
                                        <p:tgtEl>
                                          <p:spTgt spid="18"/>
                                        </p:tgtEl>
                                        <p:attrNameLst>
                                          <p:attrName>style.visibility</p:attrName>
                                        </p:attrNameLst>
                                      </p:cBhvr>
                                      <p:to>
                                        <p:strVal val="hidden"/>
                                      </p:to>
                                    </p:set>
                                  </p:childTnLst>
                                </p:cTn>
                              </p:par>
                              <p:par>
                                <p:cTn id="84" presetID="2" presetClass="exit" presetSubtype="8" accel="100000" fill="hold" nodeType="withEffect">
                                  <p:stCondLst>
                                    <p:cond delay="6200"/>
                                  </p:stCondLst>
                                  <p:childTnLst>
                                    <p:anim calcmode="lin" valueType="num">
                                      <p:cBhvr additive="base">
                                        <p:cTn id="85" dur="500"/>
                                        <p:tgtEl>
                                          <p:spTgt spid="19"/>
                                        </p:tgtEl>
                                        <p:attrNameLst>
                                          <p:attrName>ppt_x</p:attrName>
                                        </p:attrNameLst>
                                      </p:cBhvr>
                                      <p:tavLst>
                                        <p:tav tm="0">
                                          <p:val>
                                            <p:strVal val="ppt_x"/>
                                          </p:val>
                                        </p:tav>
                                        <p:tav tm="100000">
                                          <p:val>
                                            <p:strVal val="0-ppt_w/2"/>
                                          </p:val>
                                        </p:tav>
                                      </p:tavLst>
                                    </p:anim>
                                    <p:anim calcmode="lin" valueType="num">
                                      <p:cBhvr additive="base">
                                        <p:cTn id="86" dur="500"/>
                                        <p:tgtEl>
                                          <p:spTgt spid="19"/>
                                        </p:tgtEl>
                                        <p:attrNameLst>
                                          <p:attrName>ppt_y</p:attrName>
                                        </p:attrNameLst>
                                      </p:cBhvr>
                                      <p:tavLst>
                                        <p:tav tm="0">
                                          <p:val>
                                            <p:strVal val="ppt_y"/>
                                          </p:val>
                                        </p:tav>
                                        <p:tav tm="100000">
                                          <p:val>
                                            <p:strVal val="ppt_y"/>
                                          </p:val>
                                        </p:tav>
                                      </p:tavLst>
                                    </p:anim>
                                    <p:set>
                                      <p:cBhvr>
                                        <p:cTn id="87" dur="1" fill="hold">
                                          <p:stCondLst>
                                            <p:cond delay="499"/>
                                          </p:stCondLst>
                                        </p:cTn>
                                        <p:tgtEl>
                                          <p:spTgt spid="19"/>
                                        </p:tgtEl>
                                        <p:attrNameLst>
                                          <p:attrName>style.visibility</p:attrName>
                                        </p:attrNameLst>
                                      </p:cBhvr>
                                      <p:to>
                                        <p:strVal val="hidden"/>
                                      </p:to>
                                    </p:set>
                                  </p:childTnLst>
                                </p:cTn>
                              </p:par>
                              <p:par>
                                <p:cTn id="88" presetID="2" presetClass="exit" presetSubtype="8" accel="100000" fill="hold" nodeType="withEffect">
                                  <p:stCondLst>
                                    <p:cond delay="6200"/>
                                  </p:stCondLst>
                                  <p:childTnLst>
                                    <p:anim calcmode="lin" valueType="num">
                                      <p:cBhvr additive="base">
                                        <p:cTn id="89" dur="500"/>
                                        <p:tgtEl>
                                          <p:spTgt spid="20"/>
                                        </p:tgtEl>
                                        <p:attrNameLst>
                                          <p:attrName>ppt_x</p:attrName>
                                        </p:attrNameLst>
                                      </p:cBhvr>
                                      <p:tavLst>
                                        <p:tav tm="0">
                                          <p:val>
                                            <p:strVal val="ppt_x"/>
                                          </p:val>
                                        </p:tav>
                                        <p:tav tm="100000">
                                          <p:val>
                                            <p:strVal val="0-ppt_w/2"/>
                                          </p:val>
                                        </p:tav>
                                      </p:tavLst>
                                    </p:anim>
                                    <p:anim calcmode="lin" valueType="num">
                                      <p:cBhvr additive="base">
                                        <p:cTn id="90" dur="500"/>
                                        <p:tgtEl>
                                          <p:spTgt spid="20"/>
                                        </p:tgtEl>
                                        <p:attrNameLst>
                                          <p:attrName>ppt_y</p:attrName>
                                        </p:attrNameLst>
                                      </p:cBhvr>
                                      <p:tavLst>
                                        <p:tav tm="0">
                                          <p:val>
                                            <p:strVal val="ppt_y"/>
                                          </p:val>
                                        </p:tav>
                                        <p:tav tm="100000">
                                          <p:val>
                                            <p:strVal val="ppt_y"/>
                                          </p:val>
                                        </p:tav>
                                      </p:tavLst>
                                    </p:anim>
                                    <p:set>
                                      <p:cBhvr>
                                        <p:cTn id="91" dur="1" fill="hold">
                                          <p:stCondLst>
                                            <p:cond delay="499"/>
                                          </p:stCondLst>
                                        </p:cTn>
                                        <p:tgtEl>
                                          <p:spTgt spid="20"/>
                                        </p:tgtEl>
                                        <p:attrNameLst>
                                          <p:attrName>style.visibility</p:attrName>
                                        </p:attrNameLst>
                                      </p:cBhvr>
                                      <p:to>
                                        <p:strVal val="hidden"/>
                                      </p:to>
                                    </p:set>
                                  </p:childTnLst>
                                </p:cTn>
                              </p:par>
                              <p:par>
                                <p:cTn id="92" presetID="2" presetClass="exit" presetSubtype="8" accel="100000" fill="hold" nodeType="withEffect">
                                  <p:stCondLst>
                                    <p:cond delay="6200"/>
                                  </p:stCondLst>
                                  <p:childTnLst>
                                    <p:anim calcmode="lin" valueType="num">
                                      <p:cBhvr additive="base">
                                        <p:cTn id="93" dur="500"/>
                                        <p:tgtEl>
                                          <p:spTgt spid="21"/>
                                        </p:tgtEl>
                                        <p:attrNameLst>
                                          <p:attrName>ppt_x</p:attrName>
                                        </p:attrNameLst>
                                      </p:cBhvr>
                                      <p:tavLst>
                                        <p:tav tm="0">
                                          <p:val>
                                            <p:strVal val="ppt_x"/>
                                          </p:val>
                                        </p:tav>
                                        <p:tav tm="100000">
                                          <p:val>
                                            <p:strVal val="0-ppt_w/2"/>
                                          </p:val>
                                        </p:tav>
                                      </p:tavLst>
                                    </p:anim>
                                    <p:anim calcmode="lin" valueType="num">
                                      <p:cBhvr additive="base">
                                        <p:cTn id="94" dur="500"/>
                                        <p:tgtEl>
                                          <p:spTgt spid="21"/>
                                        </p:tgtEl>
                                        <p:attrNameLst>
                                          <p:attrName>ppt_y</p:attrName>
                                        </p:attrNameLst>
                                      </p:cBhvr>
                                      <p:tavLst>
                                        <p:tav tm="0">
                                          <p:val>
                                            <p:strVal val="ppt_y"/>
                                          </p:val>
                                        </p:tav>
                                        <p:tav tm="100000">
                                          <p:val>
                                            <p:strVal val="ppt_y"/>
                                          </p:val>
                                        </p:tav>
                                      </p:tavLst>
                                    </p:anim>
                                    <p:set>
                                      <p:cBhvr>
                                        <p:cTn id="95" dur="1" fill="hold">
                                          <p:stCondLst>
                                            <p:cond delay="499"/>
                                          </p:stCondLst>
                                        </p:cTn>
                                        <p:tgtEl>
                                          <p:spTgt spid="21"/>
                                        </p:tgtEl>
                                        <p:attrNameLst>
                                          <p:attrName>style.visibility</p:attrName>
                                        </p:attrNameLst>
                                      </p:cBhvr>
                                      <p:to>
                                        <p:strVal val="hidden"/>
                                      </p:to>
                                    </p:set>
                                  </p:childTnLst>
                                </p:cTn>
                              </p:par>
                              <p:par>
                                <p:cTn id="96" presetID="53" presetClass="exit" presetSubtype="32" fill="hold" nodeType="withEffect">
                                  <p:stCondLst>
                                    <p:cond delay="6200"/>
                                  </p:stCondLst>
                                  <p:childTnLst>
                                    <p:anim calcmode="lin" valueType="num">
                                      <p:cBhvr>
                                        <p:cTn id="97" dur="100"/>
                                        <p:tgtEl>
                                          <p:spTgt spid="22"/>
                                        </p:tgtEl>
                                        <p:attrNameLst>
                                          <p:attrName>ppt_w</p:attrName>
                                        </p:attrNameLst>
                                      </p:cBhvr>
                                      <p:tavLst>
                                        <p:tav tm="0">
                                          <p:val>
                                            <p:strVal val="ppt_w"/>
                                          </p:val>
                                        </p:tav>
                                        <p:tav tm="100000">
                                          <p:val>
                                            <p:fltVal val="0"/>
                                          </p:val>
                                        </p:tav>
                                      </p:tavLst>
                                    </p:anim>
                                    <p:anim calcmode="lin" valueType="num">
                                      <p:cBhvr>
                                        <p:cTn id="98" dur="100"/>
                                        <p:tgtEl>
                                          <p:spTgt spid="22"/>
                                        </p:tgtEl>
                                        <p:attrNameLst>
                                          <p:attrName>ppt_h</p:attrName>
                                        </p:attrNameLst>
                                      </p:cBhvr>
                                      <p:tavLst>
                                        <p:tav tm="0">
                                          <p:val>
                                            <p:strVal val="ppt_h"/>
                                          </p:val>
                                        </p:tav>
                                        <p:tav tm="100000">
                                          <p:val>
                                            <p:fltVal val="0"/>
                                          </p:val>
                                        </p:tav>
                                      </p:tavLst>
                                    </p:anim>
                                    <p:animEffect transition="out" filter="fade">
                                      <p:cBhvr>
                                        <p:cTn id="99" dur="100"/>
                                        <p:tgtEl>
                                          <p:spTgt spid="22"/>
                                        </p:tgtEl>
                                      </p:cBhvr>
                                    </p:animEffect>
                                    <p:set>
                                      <p:cBhvr>
                                        <p:cTn id="100" dur="1" fill="hold">
                                          <p:stCondLst>
                                            <p:cond delay="99"/>
                                          </p:stCondLst>
                                        </p:cTn>
                                        <p:tgtEl>
                                          <p:spTgt spid="22"/>
                                        </p:tgtEl>
                                        <p:attrNameLst>
                                          <p:attrName>style.visibility</p:attrName>
                                        </p:attrNameLst>
                                      </p:cBhvr>
                                      <p:to>
                                        <p:strVal val="hidden"/>
                                      </p:to>
                                    </p:set>
                                  </p:childTnLst>
                                </p:cTn>
                              </p:par>
                              <p:par>
                                <p:cTn id="101" presetID="10" presetClass="entr" presetSubtype="0" fill="hold" grpId="0" nodeType="withEffect">
                                  <p:stCondLst>
                                    <p:cond delay="1000"/>
                                  </p:stCondLst>
                                  <p:iterate type="lt">
                                    <p:tmPct val="70000"/>
                                  </p:iterate>
                                  <p:childTnLst>
                                    <p:set>
                                      <p:cBhvr>
                                        <p:cTn id="102" dur="1" fill="hold">
                                          <p:stCondLst>
                                            <p:cond delay="0"/>
                                          </p:stCondLst>
                                        </p:cTn>
                                        <p:tgtEl>
                                          <p:spTgt spid="23"/>
                                        </p:tgtEl>
                                        <p:attrNameLst>
                                          <p:attrName>style.visibility</p:attrName>
                                        </p:attrNameLst>
                                      </p:cBhvr>
                                      <p:to>
                                        <p:strVal val="visible"/>
                                      </p:to>
                                    </p:set>
                                    <p:animEffect transition="in" filter="fade">
                                      <p:cBhvr>
                                        <p:cTn id="103" dur="1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numSld="999">
                <p:cTn id="104" repeatCount="indefinite" fill="hold" display="0">
                  <p:stCondLst>
                    <p:cond delay="indefinite"/>
                  </p:stCondLst>
                  <p:endCondLst>
                    <p:cond evt="onStopAudio" delay="0">
                      <p:tgtEl>
                        <p:sldTgt/>
                      </p:tgtEl>
                    </p:cond>
                  </p:endCondLst>
                </p:cTn>
                <p:tgtEl>
                  <p:spTgt spid="2"/>
                </p:tgtEl>
              </p:cMediaNode>
            </p:audio>
          </p:childTnLst>
        </p:cTn>
      </p:par>
    </p:tnLst>
    <p:bldLst>
      <p:bldP spid="39"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40" name="矩形 39"/>
          <p:cNvSpPr/>
          <p:nvPr/>
        </p:nvSpPr>
        <p:spPr>
          <a:xfrm>
            <a:off x="0" y="4622813"/>
            <a:ext cx="1020657" cy="1099169"/>
          </a:xfrm>
          <a:prstGeom prst="rect">
            <a:avLst/>
          </a:pr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itchFamily="2" charset="0"/>
              </a:rPr>
              <a:t>04</a:t>
            </a:r>
            <a:endParaRPr lang="zh-CN" altLang="en-US" sz="2400">
              <a:solidFill>
                <a:prstClr val="white"/>
              </a:solidFill>
              <a:latin typeface="Pirulen" pitchFamily="2" charset="0"/>
            </a:endParaRPr>
          </a:p>
        </p:txBody>
      </p:sp>
      <p:sp>
        <p:nvSpPr>
          <p:cNvPr id="41" name="矩形 40"/>
          <p:cNvSpPr/>
          <p:nvPr/>
        </p:nvSpPr>
        <p:spPr>
          <a:xfrm>
            <a:off x="0" y="3523645"/>
            <a:ext cx="1020657" cy="1099169"/>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itchFamily="2" charset="0"/>
              </a:rPr>
              <a:t>03</a:t>
            </a:r>
            <a:endParaRPr lang="zh-CN" altLang="en-US" sz="2400">
              <a:solidFill>
                <a:prstClr val="white"/>
              </a:solidFill>
              <a:latin typeface="Pirulen" pitchFamily="2" charset="0"/>
            </a:endParaRPr>
          </a:p>
        </p:txBody>
      </p:sp>
      <p:sp>
        <p:nvSpPr>
          <p:cNvPr id="42" name="矩形 41"/>
          <p:cNvSpPr/>
          <p:nvPr/>
        </p:nvSpPr>
        <p:spPr>
          <a:xfrm>
            <a:off x="0" y="2435267"/>
            <a:ext cx="1020657" cy="1099169"/>
          </a:xfrm>
          <a:prstGeom prst="rect">
            <a:avLst/>
          </a:pr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itchFamily="2" charset="0"/>
              </a:rPr>
              <a:t>02</a:t>
            </a:r>
            <a:endParaRPr lang="zh-CN" altLang="en-US" sz="2400">
              <a:solidFill>
                <a:prstClr val="white"/>
              </a:solidFill>
              <a:latin typeface="Pirulen" pitchFamily="2" charset="0"/>
            </a:endParaRPr>
          </a:p>
        </p:txBody>
      </p:sp>
      <p:sp>
        <p:nvSpPr>
          <p:cNvPr id="43" name="矩形 42"/>
          <p:cNvSpPr/>
          <p:nvPr/>
        </p:nvSpPr>
        <p:spPr>
          <a:xfrm>
            <a:off x="0" y="1340770"/>
            <a:ext cx="1020657" cy="1099169"/>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Pirulen" pitchFamily="2" charset="0"/>
              </a:rPr>
              <a:t>01</a:t>
            </a:r>
            <a:endParaRPr lang="zh-CN" altLang="en-US" sz="2400">
              <a:latin typeface="Pirulen" pitchFamily="2" charset="0"/>
            </a:endParaRPr>
          </a:p>
        </p:txBody>
      </p:sp>
      <p:sp>
        <p:nvSpPr>
          <p:cNvPr id="48" name="矩形 28"/>
          <p:cNvSpPr/>
          <p:nvPr/>
        </p:nvSpPr>
        <p:spPr>
          <a:xfrm>
            <a:off x="1020657" y="1340769"/>
            <a:ext cx="1991709" cy="1396262"/>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826712" h="1280593">
                <a:moveTo>
                  <a:pt x="0" y="0"/>
                </a:moveTo>
                <a:lnTo>
                  <a:pt x="1826712" y="555625"/>
                </a:lnTo>
                <a:lnTo>
                  <a:pt x="1826712" y="1280593"/>
                </a:lnTo>
                <a:lnTo>
                  <a:pt x="0" y="1007543"/>
                </a:lnTo>
                <a:lnTo>
                  <a:pt x="0" y="0"/>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28"/>
          <p:cNvSpPr/>
          <p:nvPr/>
        </p:nvSpPr>
        <p:spPr>
          <a:xfrm>
            <a:off x="1020659" y="2437343"/>
            <a:ext cx="1995170" cy="1098549"/>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33980"/>
              <a:gd name="connsiteY0-72" fmla="*/ 0 h 1007543"/>
              <a:gd name="connsiteX1-73" fmla="*/ 1829887 w 1833980"/>
              <a:gd name="connsiteY1-74" fmla="*/ 273050 h 1007543"/>
              <a:gd name="connsiteX2-75" fmla="*/ 1833856 w 1833980"/>
              <a:gd name="connsiteY2-76" fmla="*/ 1001193 h 1007543"/>
              <a:gd name="connsiteX3-77" fmla="*/ 0 w 1833980"/>
              <a:gd name="connsiteY3-78" fmla="*/ 1007543 h 1007543"/>
              <a:gd name="connsiteX4-79" fmla="*/ 0 w 1833980"/>
              <a:gd name="connsiteY4-80" fmla="*/ 0 h 1007543"/>
              <a:gd name="connsiteX0-81" fmla="*/ 0 w 1829887"/>
              <a:gd name="connsiteY0-82" fmla="*/ 0 h 1007543"/>
              <a:gd name="connsiteX1-83" fmla="*/ 1829887 w 1829887"/>
              <a:gd name="connsiteY1-84" fmla="*/ 273050 h 1007543"/>
              <a:gd name="connsiteX2-85" fmla="*/ 1829093 w 1829887"/>
              <a:gd name="connsiteY2-86" fmla="*/ 1003575 h 1007543"/>
              <a:gd name="connsiteX3-87" fmla="*/ 0 w 1829887"/>
              <a:gd name="connsiteY3-88" fmla="*/ 1007543 h 1007543"/>
              <a:gd name="connsiteX4-89" fmla="*/ 0 w 1829887"/>
              <a:gd name="connsiteY4-90" fmla="*/ 0 h 1007543"/>
            </a:gdLst>
            <a:ahLst/>
            <a:cxnLst>
              <a:cxn ang="0">
                <a:pos x="connsiteX0-81" y="connsiteY0-82"/>
              </a:cxn>
              <a:cxn ang="0">
                <a:pos x="connsiteX1-83" y="connsiteY1-84"/>
              </a:cxn>
              <a:cxn ang="0">
                <a:pos x="connsiteX2-85" y="connsiteY2-86"/>
              </a:cxn>
              <a:cxn ang="0">
                <a:pos x="connsiteX3-87" y="connsiteY3-88"/>
              </a:cxn>
              <a:cxn ang="0">
                <a:pos x="connsiteX4-89" y="connsiteY4-90"/>
              </a:cxn>
            </a:cxnLst>
            <a:rect l="l" t="t" r="r" b="b"/>
            <a:pathLst>
              <a:path w="1829887" h="1007543">
                <a:moveTo>
                  <a:pt x="0" y="0"/>
                </a:moveTo>
                <a:lnTo>
                  <a:pt x="1829887" y="273050"/>
                </a:lnTo>
                <a:cubicBezTo>
                  <a:pt x="1828829" y="608898"/>
                  <a:pt x="1830151" y="667727"/>
                  <a:pt x="1829093" y="1003575"/>
                </a:cubicBezTo>
                <a:lnTo>
                  <a:pt x="0" y="1007543"/>
                </a:lnTo>
                <a:lnTo>
                  <a:pt x="0" y="0"/>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28"/>
          <p:cNvSpPr/>
          <p:nvPr/>
        </p:nvSpPr>
        <p:spPr>
          <a:xfrm>
            <a:off x="1020658" y="3528378"/>
            <a:ext cx="1999707" cy="1094221"/>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048"/>
              <a:gd name="connsiteY0-102" fmla="*/ 5556 h 1003574"/>
              <a:gd name="connsiteX1-103" fmla="*/ 1832268 w 1834048"/>
              <a:gd name="connsiteY1-104" fmla="*/ 0 h 1003574"/>
              <a:gd name="connsiteX2-105" fmla="*/ 1833856 w 1834048"/>
              <a:gd name="connsiteY2-106" fmla="*/ 720999 h 1003574"/>
              <a:gd name="connsiteX3-107" fmla="*/ 0 w 1834048"/>
              <a:gd name="connsiteY3-108" fmla="*/ 1003574 h 1003574"/>
              <a:gd name="connsiteX4-109" fmla="*/ 0 w 1834048"/>
              <a:gd name="connsiteY4-110" fmla="*/ 5556 h 1003574"/>
            </a:gdLst>
            <a:ahLst/>
            <a:cxnLst>
              <a:cxn ang="0">
                <a:pos x="connsiteX0-101" y="connsiteY0-102"/>
              </a:cxn>
              <a:cxn ang="0">
                <a:pos x="connsiteX1-103" y="connsiteY1-104"/>
              </a:cxn>
              <a:cxn ang="0">
                <a:pos x="connsiteX2-105" y="connsiteY2-106"/>
              </a:cxn>
              <a:cxn ang="0">
                <a:pos x="connsiteX3-107" y="connsiteY3-108"/>
              </a:cxn>
              <a:cxn ang="0">
                <a:pos x="connsiteX4-109" y="connsiteY4-110"/>
              </a:cxn>
            </a:cxnLst>
            <a:rect l="l" t="t" r="r" b="b"/>
            <a:pathLst>
              <a:path w="1834048" h="1003574">
                <a:moveTo>
                  <a:pt x="0" y="5556"/>
                </a:moveTo>
                <a:lnTo>
                  <a:pt x="1832268" y="0"/>
                </a:lnTo>
                <a:cubicBezTo>
                  <a:pt x="1831210" y="335848"/>
                  <a:pt x="1834914" y="385151"/>
                  <a:pt x="1833856" y="720999"/>
                </a:cubicBezTo>
                <a:lnTo>
                  <a:pt x="0" y="1003574"/>
                </a:lnTo>
                <a:lnTo>
                  <a:pt x="0" y="5556"/>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28"/>
          <p:cNvSpPr/>
          <p:nvPr/>
        </p:nvSpPr>
        <p:spPr>
          <a:xfrm>
            <a:off x="1015351" y="4308441"/>
            <a:ext cx="2003073" cy="1413571"/>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649"/>
              <a:gd name="connsiteY0-102" fmla="*/ 793 h 1003574"/>
              <a:gd name="connsiteX1-103" fmla="*/ 1834649 w 1834649"/>
              <a:gd name="connsiteY1-104" fmla="*/ 0 h 1003574"/>
              <a:gd name="connsiteX2-105" fmla="*/ 1831474 w 1834649"/>
              <a:gd name="connsiteY2-106" fmla="*/ 720999 h 1003574"/>
              <a:gd name="connsiteX3-107" fmla="*/ 2381 w 1834649"/>
              <a:gd name="connsiteY3-108" fmla="*/ 1003574 h 1003574"/>
              <a:gd name="connsiteX4-109" fmla="*/ 0 w 1834649"/>
              <a:gd name="connsiteY4-110" fmla="*/ 793 h 1003574"/>
              <a:gd name="connsiteX0-111" fmla="*/ 0 w 1834649"/>
              <a:gd name="connsiteY0-112" fmla="*/ 284162 h 1286943"/>
              <a:gd name="connsiteX1-113" fmla="*/ 1834649 w 1834649"/>
              <a:gd name="connsiteY1-114" fmla="*/ 0 h 1286943"/>
              <a:gd name="connsiteX2-115" fmla="*/ 1831474 w 1834649"/>
              <a:gd name="connsiteY2-116" fmla="*/ 1004368 h 1286943"/>
              <a:gd name="connsiteX3-117" fmla="*/ 2381 w 1834649"/>
              <a:gd name="connsiteY3-118" fmla="*/ 1286943 h 1286943"/>
              <a:gd name="connsiteX4-119" fmla="*/ 0 w 1834649"/>
              <a:gd name="connsiteY4-120" fmla="*/ 284162 h 1286943"/>
              <a:gd name="connsiteX0-121" fmla="*/ 0 w 1834649"/>
              <a:gd name="connsiteY0-122" fmla="*/ 284162 h 1286943"/>
              <a:gd name="connsiteX1-123" fmla="*/ 1834649 w 1834649"/>
              <a:gd name="connsiteY1-124" fmla="*/ 0 h 1286943"/>
              <a:gd name="connsiteX2-125" fmla="*/ 1829093 w 1834649"/>
              <a:gd name="connsiteY2-126" fmla="*/ 721000 h 1286943"/>
              <a:gd name="connsiteX3-127" fmla="*/ 2381 w 1834649"/>
              <a:gd name="connsiteY3-128" fmla="*/ 1286943 h 1286943"/>
              <a:gd name="connsiteX4-129" fmla="*/ 0 w 1834649"/>
              <a:gd name="connsiteY4-130" fmla="*/ 284162 h 1286943"/>
              <a:gd name="connsiteX0-131" fmla="*/ 229 w 1834878"/>
              <a:gd name="connsiteY0-132" fmla="*/ 284162 h 1289324"/>
              <a:gd name="connsiteX1-133" fmla="*/ 1834878 w 1834878"/>
              <a:gd name="connsiteY1-134" fmla="*/ 0 h 1289324"/>
              <a:gd name="connsiteX2-135" fmla="*/ 1829322 w 1834878"/>
              <a:gd name="connsiteY2-136" fmla="*/ 721000 h 1289324"/>
              <a:gd name="connsiteX3-137" fmla="*/ 229 w 1834878"/>
              <a:gd name="connsiteY3-138" fmla="*/ 1289324 h 1289324"/>
              <a:gd name="connsiteX4-139" fmla="*/ 229 w 1834878"/>
              <a:gd name="connsiteY4-140" fmla="*/ 284162 h 1289324"/>
              <a:gd name="connsiteX0-141" fmla="*/ 2486 w 1837135"/>
              <a:gd name="connsiteY0-142" fmla="*/ 284162 h 1296468"/>
              <a:gd name="connsiteX1-143" fmla="*/ 1837135 w 1837135"/>
              <a:gd name="connsiteY1-144" fmla="*/ 0 h 1296468"/>
              <a:gd name="connsiteX2-145" fmla="*/ 1831579 w 1837135"/>
              <a:gd name="connsiteY2-146" fmla="*/ 721000 h 1296468"/>
              <a:gd name="connsiteX3-147" fmla="*/ 105 w 1837135"/>
              <a:gd name="connsiteY3-148" fmla="*/ 1296468 h 1296468"/>
              <a:gd name="connsiteX4-149" fmla="*/ 2486 w 1837135"/>
              <a:gd name="connsiteY4-150" fmla="*/ 284162 h 1296468"/>
              <a:gd name="connsiteX0-151" fmla="*/ 2486 w 1837135"/>
              <a:gd name="connsiteY0-152" fmla="*/ 284162 h 1296468"/>
              <a:gd name="connsiteX1-153" fmla="*/ 1837135 w 1837135"/>
              <a:gd name="connsiteY1-154" fmla="*/ 0 h 1296468"/>
              <a:gd name="connsiteX2-155" fmla="*/ 1836342 w 1837135"/>
              <a:gd name="connsiteY2-156" fmla="*/ 728144 h 1296468"/>
              <a:gd name="connsiteX3-157" fmla="*/ 105 w 1837135"/>
              <a:gd name="connsiteY3-158" fmla="*/ 1296468 h 1296468"/>
              <a:gd name="connsiteX4-159" fmla="*/ 2486 w 1837135"/>
              <a:gd name="connsiteY4-160" fmla="*/ 284162 h 1296468"/>
            </a:gdLst>
            <a:ahLst/>
            <a:cxnLst>
              <a:cxn ang="0">
                <a:pos x="connsiteX0-151" y="connsiteY0-152"/>
              </a:cxn>
              <a:cxn ang="0">
                <a:pos x="connsiteX1-153" y="connsiteY1-154"/>
              </a:cxn>
              <a:cxn ang="0">
                <a:pos x="connsiteX2-155" y="connsiteY2-156"/>
              </a:cxn>
              <a:cxn ang="0">
                <a:pos x="connsiteX3-157" y="connsiteY3-158"/>
              </a:cxn>
              <a:cxn ang="0">
                <a:pos x="connsiteX4-159" y="connsiteY4-160"/>
              </a:cxn>
            </a:cxnLst>
            <a:rect l="l" t="t" r="r" b="b"/>
            <a:pathLst>
              <a:path w="1837135" h="1296468">
                <a:moveTo>
                  <a:pt x="2486" y="284162"/>
                </a:moveTo>
                <a:lnTo>
                  <a:pt x="1837135" y="0"/>
                </a:lnTo>
                <a:cubicBezTo>
                  <a:pt x="1836077" y="335848"/>
                  <a:pt x="1837400" y="392296"/>
                  <a:pt x="1836342" y="728144"/>
                </a:cubicBezTo>
                <a:lnTo>
                  <a:pt x="105" y="1296468"/>
                </a:lnTo>
                <a:cubicBezTo>
                  <a:pt x="-689" y="962208"/>
                  <a:pt x="3280" y="618422"/>
                  <a:pt x="2486" y="284162"/>
                </a:cubicBez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144"/>
          <p:cNvSpPr>
            <a:spLocks noEditPoints="1"/>
          </p:cNvSpPr>
          <p:nvPr/>
        </p:nvSpPr>
        <p:spPr bwMode="black">
          <a:xfrm>
            <a:off x="1789006" y="2767629"/>
            <a:ext cx="373969" cy="660050"/>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noFill/>
          <a:ln w="19050">
            <a:solidFill>
              <a:schemeClr val="bg1"/>
            </a:solidFill>
          </a:ln>
        </p:spPr>
        <p:txBody>
          <a:bodyPr vert="horz" wrap="square" lIns="68589" tIns="34295" rIns="68589" bIns="34295" numCol="1" anchor="t" anchorCtr="0" compatLnSpc="1"/>
          <a:lstStyle/>
          <a:p>
            <a:endParaRPr lang="en-US"/>
          </a:p>
        </p:txBody>
      </p:sp>
      <p:pic>
        <p:nvPicPr>
          <p:cNvPr id="53" name="Picture 34" descr="Efficiency.png"/>
          <p:cNvPicPr>
            <a:picLocks noChangeAspect="1"/>
          </p:cNvPicPr>
          <p:nvPr/>
        </p:nvPicPr>
        <p:blipFill>
          <a:blip r:embed="rId1" cstate="print"/>
          <a:srcRect/>
          <a:stretch>
            <a:fillRect/>
          </a:stretch>
        </p:blipFill>
        <p:spPr bwMode="auto">
          <a:xfrm>
            <a:off x="1570854" y="3635556"/>
            <a:ext cx="810268" cy="752012"/>
          </a:xfrm>
          <a:prstGeom prst="rect">
            <a:avLst/>
          </a:prstGeom>
          <a:noFill/>
          <a:ln>
            <a:noFill/>
          </a:ln>
        </p:spPr>
      </p:pic>
      <p:grpSp>
        <p:nvGrpSpPr>
          <p:cNvPr id="54" name="Group 173"/>
          <p:cNvGrpSpPr>
            <a:grpSpLocks noChangeAspect="1"/>
          </p:cNvGrpSpPr>
          <p:nvPr/>
        </p:nvGrpSpPr>
        <p:grpSpPr>
          <a:xfrm>
            <a:off x="1700231" y="4559813"/>
            <a:ext cx="551518" cy="709863"/>
            <a:chOff x="-2773363" y="1651000"/>
            <a:chExt cx="2692401" cy="3448051"/>
          </a:xfrm>
          <a:solidFill>
            <a:schemeClr val="bg1"/>
          </a:solidFill>
        </p:grpSpPr>
        <p:sp>
          <p:nvSpPr>
            <p:cNvPr id="56"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Oval 24"/>
            <p:cNvSpPr>
              <a:spLocks noChangeArrowheads="1"/>
            </p:cNvSpPr>
            <p:nvPr/>
          </p:nvSpPr>
          <p:spPr bwMode="auto">
            <a:xfrm>
              <a:off x="-1333500" y="3128963"/>
              <a:ext cx="77788" cy="79375"/>
            </a:xfrm>
            <a:prstGeom prst="ellipse">
              <a:avLst/>
            </a:prstGeom>
            <a:grpFill/>
            <a:ln w="9525">
              <a:solidFill>
                <a:schemeClr val="tx1"/>
              </a:solidFill>
              <a:round/>
            </a:ln>
          </p:spPr>
          <p:txBody>
            <a:bodyPr vert="horz" wrap="square" lIns="91440" tIns="45720" rIns="91440" bIns="45720" numCol="1" anchor="t" anchorCtr="0" compatLnSpc="1"/>
            <a:lstStyle/>
            <a:p>
              <a:endParaRPr lang="en-US"/>
            </a:p>
          </p:txBody>
        </p:sp>
        <p:sp>
          <p:nvSpPr>
            <p:cNvPr id="65"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66" name="Freeform 89"/>
          <p:cNvSpPr>
            <a:spLocks noEditPoints="1"/>
          </p:cNvSpPr>
          <p:nvPr/>
        </p:nvSpPr>
        <p:spPr bwMode="black">
          <a:xfrm>
            <a:off x="1600779" y="1944847"/>
            <a:ext cx="684731" cy="44066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61735" tIns="30867" rIns="61735" bIns="30867" numCol="1" anchor="t" anchorCtr="0" compatLnSpc="1"/>
          <a:lstStyle/>
          <a:p>
            <a:endParaRPr lang="en-US" sz="1200"/>
          </a:p>
        </p:txBody>
      </p:sp>
      <p:sp>
        <p:nvSpPr>
          <p:cNvPr id="67" name="等腰三角形 66"/>
          <p:cNvSpPr/>
          <p:nvPr/>
        </p:nvSpPr>
        <p:spPr>
          <a:xfrm rot="5400000">
            <a:off x="4166956" y="790257"/>
            <a:ext cx="792185"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a:latin typeface="微软雅黑" pitchFamily="34" charset="-122"/>
                <a:ea typeface="微软雅黑" pitchFamily="34" charset="-122"/>
              </a:rPr>
              <a:t>添加标题</a:t>
            </a:r>
            <a:endParaRPr lang="zh-CN" altLang="en-US" sz="2000">
              <a:latin typeface="微软雅黑" pitchFamily="34" charset="-122"/>
              <a:ea typeface="微软雅黑" pitchFamily="34" charset="-122"/>
            </a:endParaRPr>
          </a:p>
        </p:txBody>
      </p:sp>
      <p:sp>
        <p:nvSpPr>
          <p:cNvPr id="68" name="等腰三角形 67"/>
          <p:cNvSpPr/>
          <p:nvPr/>
        </p:nvSpPr>
        <p:spPr>
          <a:xfrm rot="5400000">
            <a:off x="4166956" y="1579075"/>
            <a:ext cx="792185"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a:solidFill>
                  <a:prstClr val="white"/>
                </a:solidFill>
                <a:latin typeface="微软雅黑" pitchFamily="34" charset="-122"/>
                <a:ea typeface="微软雅黑" pitchFamily="34" charset="-122"/>
              </a:rPr>
              <a:t>添加标题</a:t>
            </a:r>
            <a:endParaRPr lang="zh-CN" altLang="en-US" sz="2000">
              <a:solidFill>
                <a:prstClr val="white"/>
              </a:solidFill>
              <a:latin typeface="微软雅黑" pitchFamily="34" charset="-122"/>
              <a:ea typeface="微软雅黑" pitchFamily="34" charset="-122"/>
            </a:endParaRPr>
          </a:p>
        </p:txBody>
      </p:sp>
      <p:sp>
        <p:nvSpPr>
          <p:cNvPr id="69" name="等腰三角形 68"/>
          <p:cNvSpPr/>
          <p:nvPr/>
        </p:nvSpPr>
        <p:spPr>
          <a:xfrm rot="5400000">
            <a:off x="4172110" y="2368637"/>
            <a:ext cx="781878"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a:solidFill>
                  <a:prstClr val="white"/>
                </a:solidFill>
                <a:latin typeface="微软雅黑" pitchFamily="34" charset="-122"/>
                <a:ea typeface="微软雅黑" pitchFamily="34" charset="-122"/>
              </a:rPr>
              <a:t>添加标题</a:t>
            </a:r>
            <a:endParaRPr lang="zh-CN" altLang="en-US" sz="2000">
              <a:solidFill>
                <a:prstClr val="white"/>
              </a:solidFill>
              <a:latin typeface="微软雅黑" pitchFamily="34" charset="-122"/>
              <a:ea typeface="微软雅黑" pitchFamily="34" charset="-122"/>
            </a:endParaRPr>
          </a:p>
        </p:txBody>
      </p:sp>
      <p:sp>
        <p:nvSpPr>
          <p:cNvPr id="70" name="等腰三角形 69"/>
          <p:cNvSpPr/>
          <p:nvPr/>
        </p:nvSpPr>
        <p:spPr>
          <a:xfrm rot="5400000">
            <a:off x="4166956" y="3155668"/>
            <a:ext cx="792185" cy="3101364"/>
          </a:xfrm>
          <a:custGeom>
            <a:avLst/>
            <a:gdLst/>
            <a:ahLst/>
            <a:cxnLst/>
            <a:rect l="l" t="t" r="r" b="b"/>
            <a:pathLst>
              <a:path w="792185" h="3101364">
                <a:moveTo>
                  <a:pt x="0" y="3101364"/>
                </a:moveTo>
                <a:lnTo>
                  <a:pt x="0" y="245938"/>
                </a:lnTo>
                <a:lnTo>
                  <a:pt x="253975" y="245938"/>
                </a:lnTo>
                <a:lnTo>
                  <a:pt x="396619" y="0"/>
                </a:lnTo>
                <a:lnTo>
                  <a:pt x="539263" y="245938"/>
                </a:lnTo>
                <a:lnTo>
                  <a:pt x="792185" y="245938"/>
                </a:lnTo>
                <a:lnTo>
                  <a:pt x="792185" y="3101364"/>
                </a:lnTo>
                <a:close/>
              </a:path>
            </a:pathLst>
          </a:cu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zh-CN" altLang="en-US" sz="2000">
                <a:solidFill>
                  <a:prstClr val="white"/>
                </a:solidFill>
                <a:latin typeface="微软雅黑" pitchFamily="34" charset="-122"/>
                <a:ea typeface="微软雅黑" pitchFamily="34" charset="-122"/>
              </a:rPr>
              <a:t>添加标题</a:t>
            </a:r>
            <a:endParaRPr lang="zh-CN" altLang="en-US" sz="2000">
              <a:solidFill>
                <a:prstClr val="white"/>
              </a:solidFill>
              <a:latin typeface="微软雅黑" pitchFamily="34" charset="-122"/>
              <a:ea typeface="微软雅黑" pitchFamily="34" charset="-122"/>
            </a:endParaRPr>
          </a:p>
        </p:txBody>
      </p:sp>
      <p:pic>
        <p:nvPicPr>
          <p:cNvPr id="85" name="Picture 6" descr="D:\360data\重要数据\桌面\未标题-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5313" y="4365104"/>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6311230" y="1984426"/>
            <a:ext cx="3888432" cy="701346"/>
          </a:xfrm>
          <a:prstGeom prst="rect">
            <a:avLst/>
          </a:prstGeom>
          <a:noFill/>
        </p:spPr>
        <p:txBody>
          <a:bodyPr wrap="square" rtlCol="0">
            <a:spAutoFit/>
          </a:bodyPr>
          <a:lstStyle/>
          <a:p>
            <a:pPr>
              <a:lnSpc>
                <a:spcPct val="130000"/>
              </a:lnSpc>
            </a:pPr>
            <a:r>
              <a:rPr lang="zh-CN" altLang="en-US" sz="1600" dirty="0">
                <a:solidFill>
                  <a:srgbClr val="00B0F0"/>
                </a:solidFill>
                <a:latin typeface="微软雅黑" pitchFamily="34" charset="-122"/>
                <a:ea typeface="微软雅黑" pitchFamily="34" charset="-122"/>
              </a:rPr>
              <a:t>您的内容打在这里，或者通过复制您的文本后，在此框中</a:t>
            </a:r>
            <a:r>
              <a:rPr lang="zh-CN" altLang="en-US" sz="1600">
                <a:solidFill>
                  <a:srgbClr val="00B0F0"/>
                </a:solidFill>
                <a:latin typeface="微软雅黑" pitchFamily="34" charset="-122"/>
                <a:ea typeface="微软雅黑" pitchFamily="34" charset="-122"/>
              </a:rPr>
              <a:t>选择粘贴。</a:t>
            </a:r>
            <a:endParaRPr lang="zh-CN" altLang="en-US" sz="1600">
              <a:solidFill>
                <a:srgbClr val="00B0F0"/>
              </a:solidFill>
              <a:latin typeface="微软雅黑" pitchFamily="34" charset="-122"/>
              <a:ea typeface="微软雅黑" pitchFamily="34" charset="-122"/>
            </a:endParaRPr>
          </a:p>
        </p:txBody>
      </p:sp>
      <p:sp>
        <p:nvSpPr>
          <p:cNvPr id="87" name="TextBox 86"/>
          <p:cNvSpPr txBox="1"/>
          <p:nvPr/>
        </p:nvSpPr>
        <p:spPr>
          <a:xfrm>
            <a:off x="6311230" y="2759972"/>
            <a:ext cx="3888432" cy="701346"/>
          </a:xfrm>
          <a:prstGeom prst="rect">
            <a:avLst/>
          </a:prstGeom>
          <a:noFill/>
        </p:spPr>
        <p:txBody>
          <a:bodyPr wrap="square" rtlCol="0">
            <a:spAutoFit/>
          </a:bodyPr>
          <a:lstStyle/>
          <a:p>
            <a:pPr>
              <a:lnSpc>
                <a:spcPct val="130000"/>
              </a:lnSpc>
            </a:pPr>
            <a:r>
              <a:rPr lang="zh-CN" altLang="en-US" sz="1600" dirty="0">
                <a:solidFill>
                  <a:srgbClr val="00B0F0"/>
                </a:solidFill>
                <a:latin typeface="微软雅黑" pitchFamily="34" charset="-122"/>
                <a:ea typeface="微软雅黑" pitchFamily="34" charset="-122"/>
              </a:rPr>
              <a:t>您的内容打在这里，或者通过复制您的文本后，在此框中</a:t>
            </a:r>
            <a:r>
              <a:rPr lang="zh-CN" altLang="en-US" sz="1600">
                <a:solidFill>
                  <a:srgbClr val="00B0F0"/>
                </a:solidFill>
                <a:latin typeface="微软雅黑" pitchFamily="34" charset="-122"/>
                <a:ea typeface="微软雅黑" pitchFamily="34" charset="-122"/>
              </a:rPr>
              <a:t>选择粘贴。</a:t>
            </a:r>
            <a:endParaRPr lang="zh-CN" altLang="en-US" sz="1600">
              <a:solidFill>
                <a:srgbClr val="00B0F0"/>
              </a:solidFill>
              <a:latin typeface="微软雅黑" pitchFamily="34" charset="-122"/>
              <a:ea typeface="微软雅黑" pitchFamily="34" charset="-122"/>
            </a:endParaRPr>
          </a:p>
        </p:txBody>
      </p:sp>
      <p:sp>
        <p:nvSpPr>
          <p:cNvPr id="88" name="TextBox 87"/>
          <p:cNvSpPr txBox="1"/>
          <p:nvPr/>
        </p:nvSpPr>
        <p:spPr>
          <a:xfrm>
            <a:off x="6311230" y="3549534"/>
            <a:ext cx="3888432" cy="701346"/>
          </a:xfrm>
          <a:prstGeom prst="rect">
            <a:avLst/>
          </a:prstGeom>
          <a:noFill/>
        </p:spPr>
        <p:txBody>
          <a:bodyPr wrap="square" rtlCol="0">
            <a:spAutoFit/>
          </a:bodyPr>
          <a:lstStyle/>
          <a:p>
            <a:pPr>
              <a:lnSpc>
                <a:spcPct val="130000"/>
              </a:lnSpc>
            </a:pPr>
            <a:r>
              <a:rPr lang="zh-CN" altLang="en-US" sz="1600" dirty="0">
                <a:solidFill>
                  <a:srgbClr val="00B0F0"/>
                </a:solidFill>
                <a:latin typeface="微软雅黑" pitchFamily="34" charset="-122"/>
                <a:ea typeface="微软雅黑" pitchFamily="34" charset="-122"/>
              </a:rPr>
              <a:t>您的内容打在这里，或者通过复制您的文本后，在此框中</a:t>
            </a:r>
            <a:r>
              <a:rPr lang="zh-CN" altLang="en-US" sz="1600">
                <a:solidFill>
                  <a:srgbClr val="00B0F0"/>
                </a:solidFill>
                <a:latin typeface="微软雅黑" pitchFamily="34" charset="-122"/>
                <a:ea typeface="微软雅黑" pitchFamily="34" charset="-122"/>
              </a:rPr>
              <a:t>选择粘贴。</a:t>
            </a:r>
            <a:endParaRPr lang="zh-CN" altLang="en-US" sz="1600">
              <a:solidFill>
                <a:srgbClr val="00B0F0"/>
              </a:solidFill>
              <a:latin typeface="微软雅黑" pitchFamily="34" charset="-122"/>
              <a:ea typeface="微软雅黑" pitchFamily="34" charset="-122"/>
            </a:endParaRPr>
          </a:p>
        </p:txBody>
      </p:sp>
      <p:sp>
        <p:nvSpPr>
          <p:cNvPr id="89" name="TextBox 88"/>
          <p:cNvSpPr txBox="1"/>
          <p:nvPr/>
        </p:nvSpPr>
        <p:spPr>
          <a:xfrm>
            <a:off x="6311230" y="4346108"/>
            <a:ext cx="3888432" cy="701346"/>
          </a:xfrm>
          <a:prstGeom prst="rect">
            <a:avLst/>
          </a:prstGeom>
          <a:noFill/>
        </p:spPr>
        <p:txBody>
          <a:bodyPr wrap="square" rtlCol="0">
            <a:spAutoFit/>
          </a:bodyPr>
          <a:lstStyle/>
          <a:p>
            <a:pPr>
              <a:lnSpc>
                <a:spcPct val="130000"/>
              </a:lnSpc>
            </a:pPr>
            <a:r>
              <a:rPr lang="zh-CN" altLang="en-US" sz="1600" dirty="0">
                <a:solidFill>
                  <a:srgbClr val="00B0F0"/>
                </a:solidFill>
                <a:latin typeface="微软雅黑" pitchFamily="34" charset="-122"/>
                <a:ea typeface="微软雅黑" pitchFamily="34" charset="-122"/>
              </a:rPr>
              <a:t>您的内容打在这里，或者通过复制您的文本后，在此框中</a:t>
            </a:r>
            <a:r>
              <a:rPr lang="zh-CN" altLang="en-US" sz="1600">
                <a:solidFill>
                  <a:srgbClr val="00B0F0"/>
                </a:solidFill>
                <a:latin typeface="微软雅黑" pitchFamily="34" charset="-122"/>
                <a:ea typeface="微软雅黑" pitchFamily="34" charset="-122"/>
              </a:rPr>
              <a:t>选择粘贴。</a:t>
            </a:r>
            <a:endParaRPr lang="zh-CN" altLang="en-US" sz="1600">
              <a:solidFill>
                <a:srgbClr val="00B0F0"/>
              </a:solidFill>
              <a:latin typeface="微软雅黑" pitchFamily="34" charset="-122"/>
              <a:ea typeface="微软雅黑" pitchFamily="34" charset="-122"/>
            </a:endParaRPr>
          </a:p>
        </p:txBody>
      </p:sp>
      <p:sp>
        <p:nvSpPr>
          <p:cNvPr id="3" name="右大括号 2"/>
          <p:cNvSpPr/>
          <p:nvPr/>
        </p:nvSpPr>
        <p:spPr>
          <a:xfrm>
            <a:off x="10343678" y="2165179"/>
            <a:ext cx="288032" cy="2715249"/>
          </a:xfrm>
          <a:prstGeom prst="rightBrac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TextBox 89"/>
          <p:cNvSpPr txBox="1"/>
          <p:nvPr/>
        </p:nvSpPr>
        <p:spPr>
          <a:xfrm>
            <a:off x="10737626" y="3149748"/>
            <a:ext cx="1152128" cy="701346"/>
          </a:xfrm>
          <a:prstGeom prst="rect">
            <a:avLst/>
          </a:prstGeom>
          <a:noFill/>
        </p:spPr>
        <p:txBody>
          <a:bodyPr wrap="square" rtlCol="0">
            <a:spAutoFit/>
          </a:bodyPr>
          <a:lstStyle/>
          <a:p>
            <a:pPr>
              <a:lnSpc>
                <a:spcPct val="130000"/>
              </a:lnSpc>
            </a:pPr>
            <a:r>
              <a:rPr lang="zh-CN" altLang="en-US" sz="16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您的内容打</a:t>
            </a:r>
            <a:r>
              <a:rPr lang="zh-CN" altLang="en-US" sz="16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在这里</a:t>
            </a:r>
            <a:endParaRPr lang="zh-CN" altLang="en-US" sz="16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1.45833E-6 -3.7037E-7 L -0.972 -0.26991 " pathEditMode="relative" rAng="0" ptsTypes="AA">
                                      <p:cBhvr>
                                        <p:cTn id="6" dur="500" fill="hold"/>
                                        <p:tgtEl>
                                          <p:spTgt spid="85"/>
                                        </p:tgtEl>
                                        <p:attrNameLst>
                                          <p:attrName>ppt_x</p:attrName>
                                          <p:attrName>ppt_y</p:attrName>
                                        </p:attrNameLst>
                                      </p:cBhvr>
                                      <p:rCtr x="-48607" y="-13495"/>
                                    </p:animMotion>
                                  </p:childTnLst>
                                </p:cTn>
                              </p:par>
                            </p:childTnLst>
                          </p:cTn>
                        </p:par>
                        <p:par>
                          <p:cTn id="7" fill="hold">
                            <p:stCondLst>
                              <p:cond delay="500"/>
                            </p:stCondLst>
                            <p:childTnLst>
                              <p:par>
                                <p:cTn id="8" presetID="63" presetClass="path" presetSubtype="0" fill="hold" nodeType="afterEffect">
                                  <p:stCondLst>
                                    <p:cond delay="0"/>
                                  </p:stCondLst>
                                  <p:childTnLst>
                                    <p:animMotion origin="layout" path="M -0.972 -0.26991 L 0.01432 -0.26991 " pathEditMode="relative" rAng="0" ptsTypes="AA">
                                      <p:cBhvr>
                                        <p:cTn id="9" dur="500" fill="hold"/>
                                        <p:tgtEl>
                                          <p:spTgt spid="85"/>
                                        </p:tgtEl>
                                        <p:attrNameLst>
                                          <p:attrName>ppt_x</p:attrName>
                                          <p:attrName>ppt_y</p:attrName>
                                        </p:attrNameLst>
                                      </p:cBhvr>
                                      <p:rCtr x="49310" y="0"/>
                                    </p:animMotion>
                                  </p:childTnLst>
                                </p:cTn>
                              </p:par>
                              <p:par>
                                <p:cTn id="10" presetID="22" presetClass="entr" presetSubtype="8"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300"/>
                                        <p:tgtEl>
                                          <p:spTgt spid="4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300"/>
                                        <p:tgtEl>
                                          <p:spTgt spid="4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300"/>
                                        <p:tgtEl>
                                          <p:spTgt spid="4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300"/>
                                        <p:tgtEl>
                                          <p:spTgt spid="40"/>
                                        </p:tgtEl>
                                      </p:cBhvr>
                                    </p:animEffect>
                                  </p:childTnLst>
                                </p:cTn>
                              </p:par>
                              <p:par>
                                <p:cTn id="22" presetID="22" presetClass="entr" presetSubtype="8" fill="hold" grpId="0" nodeType="withEffect">
                                  <p:stCondLst>
                                    <p:cond delay="25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500"/>
                                        <p:tgtEl>
                                          <p:spTgt spid="48"/>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500"/>
                                        <p:tgtEl>
                                          <p:spTgt spid="49"/>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par>
                                <p:cTn id="34" presetID="22" presetClass="entr" presetSubtype="8" fill="hold" grpId="0" nodeType="withEffect">
                                  <p:stCondLst>
                                    <p:cond delay="700"/>
                                  </p:stCondLst>
                                  <p:childTnLst>
                                    <p:set>
                                      <p:cBhvr>
                                        <p:cTn id="35" dur="1" fill="hold">
                                          <p:stCondLst>
                                            <p:cond delay="0"/>
                                          </p:stCondLst>
                                        </p:cTn>
                                        <p:tgtEl>
                                          <p:spTgt spid="67"/>
                                        </p:tgtEl>
                                        <p:attrNameLst>
                                          <p:attrName>style.visibility</p:attrName>
                                        </p:attrNameLst>
                                      </p:cBhvr>
                                      <p:to>
                                        <p:strVal val="visible"/>
                                      </p:to>
                                    </p:set>
                                    <p:animEffect transition="in" filter="wipe(left)">
                                      <p:cBhvr>
                                        <p:cTn id="36" dur="500"/>
                                        <p:tgtEl>
                                          <p:spTgt spid="67"/>
                                        </p:tgtEl>
                                      </p:cBhvr>
                                    </p:animEffect>
                                  </p:childTnLst>
                                </p:cTn>
                              </p:par>
                              <p:par>
                                <p:cTn id="37" presetID="22" presetClass="entr" presetSubtype="8" fill="hold" grpId="0" nodeType="withEffect">
                                  <p:stCondLst>
                                    <p:cond delay="70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500"/>
                                        <p:tgtEl>
                                          <p:spTgt spid="68"/>
                                        </p:tgtEl>
                                      </p:cBhvr>
                                    </p:animEffect>
                                  </p:childTnLst>
                                </p:cTn>
                              </p:par>
                              <p:par>
                                <p:cTn id="40" presetID="22" presetClass="entr" presetSubtype="8" fill="hold" grpId="0" nodeType="withEffect">
                                  <p:stCondLst>
                                    <p:cond delay="70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22" presetClass="entr" presetSubtype="8" fill="hold" grpId="0" nodeType="withEffect">
                                  <p:stCondLst>
                                    <p:cond delay="70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10" presetClass="entr" presetSubtype="0" fill="hold" grpId="0" nodeType="withEffect">
                                  <p:stCondLst>
                                    <p:cond delay="70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par>
                                <p:cTn id="49" presetID="10" presetClass="entr" presetSubtype="0" fill="hold" grpId="0" nodeType="withEffect">
                                  <p:stCondLst>
                                    <p:cond delay="70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nodeType="withEffect">
                                  <p:stCondLst>
                                    <p:cond delay="70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par>
                                <p:cTn id="55" presetID="10" presetClass="entr" presetSubtype="0" fill="hold" nodeType="withEffect">
                                  <p:stCondLst>
                                    <p:cond delay="70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childTnLst>
                          </p:cTn>
                        </p:par>
                        <p:par>
                          <p:cTn id="58" fill="hold">
                            <p:stCondLst>
                              <p:cond delay="1000"/>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86"/>
                                        </p:tgtEl>
                                        <p:attrNameLst>
                                          <p:attrName>style.visibility</p:attrName>
                                        </p:attrNameLst>
                                      </p:cBhvr>
                                      <p:to>
                                        <p:strVal val="visible"/>
                                      </p:to>
                                    </p:set>
                                    <p:animEffect transition="in" filter="fade">
                                      <p:cBhvr>
                                        <p:cTn id="61" dur="100"/>
                                        <p:tgtEl>
                                          <p:spTgt spid="86"/>
                                        </p:tgtEl>
                                      </p:cBhvr>
                                    </p:animEffect>
                                  </p:childTnLst>
                                </p:cTn>
                              </p:par>
                            </p:childTnLst>
                          </p:cTn>
                        </p:par>
                        <p:par>
                          <p:cTn id="62" fill="hold">
                            <p:stCondLst>
                              <p:cond delay="2090"/>
                            </p:stCondLst>
                            <p:childTnLst>
                              <p:par>
                                <p:cTn id="63" presetID="10" presetClass="entr" presetSubtype="0" fill="hold" grpId="0" nodeType="afterEffect">
                                  <p:stCondLst>
                                    <p:cond delay="0"/>
                                  </p:stCondLst>
                                  <p:iterate type="lt">
                                    <p:tmPct val="10000"/>
                                  </p:iterate>
                                  <p:childTnLst>
                                    <p:set>
                                      <p:cBhvr>
                                        <p:cTn id="64" dur="1" fill="hold">
                                          <p:stCondLst>
                                            <p:cond delay="0"/>
                                          </p:stCondLst>
                                        </p:cTn>
                                        <p:tgtEl>
                                          <p:spTgt spid="87"/>
                                        </p:tgtEl>
                                        <p:attrNameLst>
                                          <p:attrName>style.visibility</p:attrName>
                                        </p:attrNameLst>
                                      </p:cBhvr>
                                      <p:to>
                                        <p:strVal val="visible"/>
                                      </p:to>
                                    </p:set>
                                    <p:animEffect transition="in" filter="fade">
                                      <p:cBhvr>
                                        <p:cTn id="65" dur="100"/>
                                        <p:tgtEl>
                                          <p:spTgt spid="87"/>
                                        </p:tgtEl>
                                      </p:cBhvr>
                                    </p:animEffect>
                                  </p:childTnLst>
                                </p:cTn>
                              </p:par>
                            </p:childTnLst>
                          </p:cTn>
                        </p:par>
                        <p:par>
                          <p:cTn id="66" fill="hold">
                            <p:stCondLst>
                              <p:cond delay="2480"/>
                            </p:stCondLst>
                            <p:childTnLst>
                              <p:par>
                                <p:cTn id="67" presetID="10" presetClass="entr" presetSubtype="0" fill="hold" grpId="0" nodeType="afterEffect">
                                  <p:stCondLst>
                                    <p:cond delay="0"/>
                                  </p:stCondLst>
                                  <p:iterate type="lt">
                                    <p:tmPct val="10000"/>
                                  </p:iterate>
                                  <p:childTnLst>
                                    <p:set>
                                      <p:cBhvr>
                                        <p:cTn id="68" dur="1" fill="hold">
                                          <p:stCondLst>
                                            <p:cond delay="0"/>
                                          </p:stCondLst>
                                        </p:cTn>
                                        <p:tgtEl>
                                          <p:spTgt spid="88"/>
                                        </p:tgtEl>
                                        <p:attrNameLst>
                                          <p:attrName>style.visibility</p:attrName>
                                        </p:attrNameLst>
                                      </p:cBhvr>
                                      <p:to>
                                        <p:strVal val="visible"/>
                                      </p:to>
                                    </p:set>
                                    <p:animEffect transition="in" filter="fade">
                                      <p:cBhvr>
                                        <p:cTn id="69" dur="100"/>
                                        <p:tgtEl>
                                          <p:spTgt spid="88"/>
                                        </p:tgtEl>
                                      </p:cBhvr>
                                    </p:animEffect>
                                  </p:childTnLst>
                                </p:cTn>
                              </p:par>
                            </p:childTnLst>
                          </p:cTn>
                        </p:par>
                        <p:par>
                          <p:cTn id="70" fill="hold">
                            <p:stCondLst>
                              <p:cond delay="2870"/>
                            </p:stCondLst>
                            <p:childTnLst>
                              <p:par>
                                <p:cTn id="71" presetID="10" presetClass="entr" presetSubtype="0" fill="hold" grpId="0" nodeType="afterEffect">
                                  <p:stCondLst>
                                    <p:cond delay="0"/>
                                  </p:stCondLst>
                                  <p:iterate type="lt">
                                    <p:tmPct val="10000"/>
                                  </p:iterate>
                                  <p:childTnLst>
                                    <p:set>
                                      <p:cBhvr>
                                        <p:cTn id="72" dur="1" fill="hold">
                                          <p:stCondLst>
                                            <p:cond delay="0"/>
                                          </p:stCondLst>
                                        </p:cTn>
                                        <p:tgtEl>
                                          <p:spTgt spid="89"/>
                                        </p:tgtEl>
                                        <p:attrNameLst>
                                          <p:attrName>style.visibility</p:attrName>
                                        </p:attrNameLst>
                                      </p:cBhvr>
                                      <p:to>
                                        <p:strVal val="visible"/>
                                      </p:to>
                                    </p:set>
                                    <p:animEffect transition="in" filter="fade">
                                      <p:cBhvr>
                                        <p:cTn id="73" dur="100"/>
                                        <p:tgtEl>
                                          <p:spTgt spid="89"/>
                                        </p:tgtEl>
                                      </p:cBhvr>
                                    </p:animEffect>
                                  </p:childTnLst>
                                </p:cTn>
                              </p:par>
                            </p:childTnLst>
                          </p:cTn>
                        </p:par>
                        <p:par>
                          <p:cTn id="74" fill="hold">
                            <p:stCondLst>
                              <p:cond delay="3260"/>
                            </p:stCondLst>
                            <p:childTnLst>
                              <p:par>
                                <p:cTn id="75" presetID="16" presetClass="entr" presetSubtype="26"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barn(inHorizontal)">
                                      <p:cBhvr>
                                        <p:cTn id="77" dur="500"/>
                                        <p:tgtEl>
                                          <p:spTgt spid="3"/>
                                        </p:tgtEl>
                                      </p:cBhvr>
                                    </p:animEffect>
                                  </p:childTnLst>
                                </p:cTn>
                              </p:par>
                            </p:childTnLst>
                          </p:cTn>
                        </p:par>
                        <p:par>
                          <p:cTn id="78" fill="hold">
                            <p:stCondLst>
                              <p:cond delay="3760"/>
                            </p:stCondLst>
                            <p:childTnLst>
                              <p:par>
                                <p:cTn id="79" presetID="10" presetClass="entr" presetSubtype="0" fill="hold" grpId="0" nodeType="afterEffect">
                                  <p:stCondLst>
                                    <p:cond delay="0"/>
                                  </p:stCondLst>
                                  <p:iterate type="lt">
                                    <p:tmPct val="10000"/>
                                  </p:iterate>
                                  <p:childTnLst>
                                    <p:set>
                                      <p:cBhvr>
                                        <p:cTn id="80" dur="1" fill="hold">
                                          <p:stCondLst>
                                            <p:cond delay="0"/>
                                          </p:stCondLst>
                                        </p:cTn>
                                        <p:tgtEl>
                                          <p:spTgt spid="90"/>
                                        </p:tgtEl>
                                        <p:attrNameLst>
                                          <p:attrName>style.visibility</p:attrName>
                                        </p:attrNameLst>
                                      </p:cBhvr>
                                      <p:to>
                                        <p:strVal val="visible"/>
                                      </p:to>
                                    </p:set>
                                    <p:animEffect transition="in" filter="fade">
                                      <p:cBhvr>
                                        <p:cTn id="81" dur="1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8" grpId="0" animBg="1"/>
      <p:bldP spid="49" grpId="0" animBg="1"/>
      <p:bldP spid="50" grpId="0" animBg="1"/>
      <p:bldP spid="51" grpId="0" animBg="1"/>
      <p:bldP spid="52" grpId="0" animBg="1"/>
      <p:bldP spid="66" grpId="0" animBg="1"/>
      <p:bldP spid="67" grpId="0" animBg="1"/>
      <p:bldP spid="68" grpId="0" animBg="1"/>
      <p:bldP spid="69" grpId="0" animBg="1"/>
      <p:bldP spid="70" grpId="0" animBg="1"/>
      <p:bldP spid="86" grpId="0"/>
      <p:bldP spid="87" grpId="0"/>
      <p:bldP spid="88" grpId="0"/>
      <p:bldP spid="89" grpId="0"/>
      <p:bldP spid="3" grpId="0" animBg="1"/>
      <p:bldP spid="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700848" y="4463642"/>
            <a:ext cx="4788716" cy="2394358"/>
          </a:xfrm>
          <a:custGeom>
            <a:avLst/>
            <a:gdLst>
              <a:gd name="connsiteX0" fmla="*/ 0 w 4788715"/>
              <a:gd name="connsiteY0" fmla="*/ 2394358 h 4788715"/>
              <a:gd name="connsiteX1" fmla="*/ 2394358 w 4788715"/>
              <a:gd name="connsiteY1" fmla="*/ 0 h 4788715"/>
              <a:gd name="connsiteX2" fmla="*/ 4788716 w 4788715"/>
              <a:gd name="connsiteY2" fmla="*/ 2394358 h 4788715"/>
              <a:gd name="connsiteX3" fmla="*/ 2394358 w 4788715"/>
              <a:gd name="connsiteY3" fmla="*/ 4788716 h 4788715"/>
              <a:gd name="connsiteX4" fmla="*/ 0 w 4788715"/>
              <a:gd name="connsiteY4" fmla="*/ 2394358 h 4788715"/>
              <a:gd name="connsiteX0-1" fmla="*/ 0 w 4788716"/>
              <a:gd name="connsiteY0-2" fmla="*/ 2394358 h 4788716"/>
              <a:gd name="connsiteX1-3" fmla="*/ 2394358 w 4788716"/>
              <a:gd name="connsiteY1-4" fmla="*/ 0 h 4788716"/>
              <a:gd name="connsiteX2-5" fmla="*/ 4788716 w 4788716"/>
              <a:gd name="connsiteY2-6" fmla="*/ 2394358 h 4788716"/>
              <a:gd name="connsiteX3-7" fmla="*/ 2394358 w 4788716"/>
              <a:gd name="connsiteY3-8" fmla="*/ 4788716 h 4788716"/>
              <a:gd name="connsiteX4-9" fmla="*/ 91440 w 4788716"/>
              <a:gd name="connsiteY4-10" fmla="*/ 2485798 h 4788716"/>
              <a:gd name="connsiteX0-11" fmla="*/ 0 w 4788716"/>
              <a:gd name="connsiteY0-12" fmla="*/ 2394358 h 4789578"/>
              <a:gd name="connsiteX1-13" fmla="*/ 2394358 w 4788716"/>
              <a:gd name="connsiteY1-14" fmla="*/ 0 h 4789578"/>
              <a:gd name="connsiteX2-15" fmla="*/ 4788716 w 4788716"/>
              <a:gd name="connsiteY2-16" fmla="*/ 2394358 h 4789578"/>
              <a:gd name="connsiteX3-17" fmla="*/ 2394358 w 4788716"/>
              <a:gd name="connsiteY3-18" fmla="*/ 4788716 h 4789578"/>
              <a:gd name="connsiteX4-19" fmla="*/ 605790 w 4788716"/>
              <a:gd name="connsiteY4-20" fmla="*/ 2600098 h 4789578"/>
              <a:gd name="connsiteX0-21" fmla="*/ 0 w 4788716"/>
              <a:gd name="connsiteY0-22" fmla="*/ 2394358 h 4788716"/>
              <a:gd name="connsiteX1-23" fmla="*/ 2394358 w 4788716"/>
              <a:gd name="connsiteY1-24" fmla="*/ 0 h 4788716"/>
              <a:gd name="connsiteX2-25" fmla="*/ 4788716 w 4788716"/>
              <a:gd name="connsiteY2-26" fmla="*/ 2394358 h 4788716"/>
              <a:gd name="connsiteX3-27" fmla="*/ 2394358 w 4788716"/>
              <a:gd name="connsiteY3-28" fmla="*/ 4788716 h 4788716"/>
              <a:gd name="connsiteX0-29" fmla="*/ 0 w 4788716"/>
              <a:gd name="connsiteY0-30" fmla="*/ 2394358 h 2394358"/>
              <a:gd name="connsiteX1-31" fmla="*/ 2394358 w 4788716"/>
              <a:gd name="connsiteY1-32" fmla="*/ 0 h 2394358"/>
              <a:gd name="connsiteX2-33" fmla="*/ 4788716 w 4788716"/>
              <a:gd name="connsiteY2-34" fmla="*/ 2394358 h 2394358"/>
            </a:gdLst>
            <a:ahLst/>
            <a:cxnLst>
              <a:cxn ang="0">
                <a:pos x="connsiteX0-29" y="connsiteY0-30"/>
              </a:cxn>
              <a:cxn ang="0">
                <a:pos x="connsiteX1-31" y="connsiteY1-32"/>
              </a:cxn>
              <a:cxn ang="0">
                <a:pos x="connsiteX2-33" y="connsiteY2-34"/>
              </a:cxn>
            </a:cxnLst>
            <a:rect l="l" t="t" r="r" b="b"/>
            <a:pathLst>
              <a:path w="4788716" h="2394358">
                <a:moveTo>
                  <a:pt x="0" y="2394358"/>
                </a:moveTo>
                <a:cubicBezTo>
                  <a:pt x="0" y="1071991"/>
                  <a:pt x="1071991" y="0"/>
                  <a:pt x="2394358" y="0"/>
                </a:cubicBezTo>
                <a:cubicBezTo>
                  <a:pt x="3716725" y="0"/>
                  <a:pt x="4788716" y="1071991"/>
                  <a:pt x="4788716" y="2394358"/>
                </a:cubicBezTo>
              </a:path>
            </a:pathLst>
          </a:custGeom>
          <a:noFill/>
          <a:ln w="381000">
            <a:solidFill>
              <a:srgbClr val="53D2FF"/>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34" name="椭圆 33"/>
          <p:cNvSpPr/>
          <p:nvPr/>
        </p:nvSpPr>
        <p:spPr>
          <a:xfrm>
            <a:off x="2379648" y="2381721"/>
            <a:ext cx="1656000" cy="1656000"/>
          </a:xfrm>
          <a:prstGeom prst="ellipse">
            <a:avLst/>
          </a:prstGeom>
          <a:solidFill>
            <a:srgbClr val="53D2FF">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700"/>
              </a:lnSpc>
            </a:pPr>
            <a:r>
              <a:rPr lang="zh-CN" altLang="en-US" sz="1200">
                <a:latin typeface="微软雅黑" pitchFamily="34" charset="-122"/>
                <a:ea typeface="微软雅黑" pitchFamily="34" charset="-122"/>
              </a:rPr>
              <a:t>您的内容打在这里，或通过复制您的文本后，此框中选择粘贴</a:t>
            </a:r>
            <a:endParaRPr lang="zh-CN" altLang="en-US" sz="1200" dirty="0">
              <a:latin typeface="微软雅黑" pitchFamily="34" charset="-122"/>
              <a:ea typeface="微软雅黑" pitchFamily="34" charset="-122"/>
            </a:endParaRPr>
          </a:p>
        </p:txBody>
      </p:sp>
      <p:sp>
        <p:nvSpPr>
          <p:cNvPr id="35" name="椭圆 34"/>
          <p:cNvSpPr/>
          <p:nvPr/>
        </p:nvSpPr>
        <p:spPr>
          <a:xfrm>
            <a:off x="4294940" y="1284666"/>
            <a:ext cx="1656000" cy="1656000"/>
          </a:xfrm>
          <a:prstGeom prst="ellipse">
            <a:avLst/>
          </a:prstGeom>
          <a:solidFill>
            <a:srgbClr val="53D2FF">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700"/>
              </a:lnSpc>
            </a:pPr>
            <a:r>
              <a:rPr lang="zh-CN" altLang="en-US" sz="1200">
                <a:solidFill>
                  <a:prstClr val="white"/>
                </a:solidFill>
                <a:latin typeface="微软雅黑" pitchFamily="34" charset="-122"/>
                <a:ea typeface="微软雅黑" pitchFamily="34" charset="-122"/>
              </a:rPr>
              <a:t>您的内容打在这里，或通过复制您的文本后，此框中选择粘贴</a:t>
            </a:r>
            <a:endParaRPr lang="zh-CN" altLang="en-US" sz="1200" dirty="0">
              <a:solidFill>
                <a:prstClr val="white"/>
              </a:solidFill>
              <a:latin typeface="微软雅黑" pitchFamily="34" charset="-122"/>
              <a:ea typeface="微软雅黑" pitchFamily="34" charset="-122"/>
            </a:endParaRPr>
          </a:p>
        </p:txBody>
      </p:sp>
      <p:sp>
        <p:nvSpPr>
          <p:cNvPr id="36" name="椭圆 35"/>
          <p:cNvSpPr/>
          <p:nvPr/>
        </p:nvSpPr>
        <p:spPr>
          <a:xfrm>
            <a:off x="6210232" y="1284666"/>
            <a:ext cx="1656000" cy="1656000"/>
          </a:xfrm>
          <a:prstGeom prst="ellipse">
            <a:avLst/>
          </a:prstGeom>
          <a:solidFill>
            <a:srgbClr val="53D2FF">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700"/>
              </a:lnSpc>
            </a:pPr>
            <a:r>
              <a:rPr lang="zh-CN" altLang="en-US" sz="1200">
                <a:solidFill>
                  <a:prstClr val="white"/>
                </a:solidFill>
                <a:latin typeface="微软雅黑" pitchFamily="34" charset="-122"/>
                <a:ea typeface="微软雅黑" pitchFamily="34" charset="-122"/>
              </a:rPr>
              <a:t>您的内容打在这里，或通过复制您的文本后，此框中选择粘贴</a:t>
            </a:r>
            <a:endParaRPr lang="zh-CN" altLang="en-US" sz="1200" dirty="0">
              <a:solidFill>
                <a:prstClr val="white"/>
              </a:solidFill>
              <a:latin typeface="微软雅黑" pitchFamily="34" charset="-122"/>
              <a:ea typeface="微软雅黑" pitchFamily="34" charset="-122"/>
            </a:endParaRPr>
          </a:p>
        </p:txBody>
      </p:sp>
      <p:sp>
        <p:nvSpPr>
          <p:cNvPr id="37" name="椭圆 36"/>
          <p:cNvSpPr/>
          <p:nvPr/>
        </p:nvSpPr>
        <p:spPr>
          <a:xfrm>
            <a:off x="8125525" y="2381721"/>
            <a:ext cx="1656000" cy="1656000"/>
          </a:xfrm>
          <a:prstGeom prst="ellipse">
            <a:avLst/>
          </a:prstGeom>
          <a:solidFill>
            <a:srgbClr val="53D2FF">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700"/>
              </a:lnSpc>
            </a:pPr>
            <a:r>
              <a:rPr lang="zh-CN" altLang="en-US" sz="1200">
                <a:solidFill>
                  <a:prstClr val="white"/>
                </a:solidFill>
                <a:latin typeface="微软雅黑" pitchFamily="34" charset="-122"/>
                <a:ea typeface="微软雅黑" pitchFamily="34" charset="-122"/>
              </a:rPr>
              <a:t>您的内容打在这里，或通过复制您的文本后，此框中选择粘贴</a:t>
            </a:r>
            <a:endParaRPr lang="zh-CN" altLang="en-US" sz="1200" dirty="0">
              <a:solidFill>
                <a:prstClr val="white"/>
              </a:solidFill>
              <a:latin typeface="微软雅黑" pitchFamily="34" charset="-122"/>
              <a:ea typeface="微软雅黑" pitchFamily="34" charset="-122"/>
            </a:endParaRPr>
          </a:p>
        </p:txBody>
      </p:sp>
      <p:sp>
        <p:nvSpPr>
          <p:cNvPr id="73" name="任意多边形 72"/>
          <p:cNvSpPr/>
          <p:nvPr/>
        </p:nvSpPr>
        <p:spPr>
          <a:xfrm rot="5400000">
            <a:off x="7692631" y="4718891"/>
            <a:ext cx="1937040" cy="523750"/>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4" name="任意多边形 73"/>
          <p:cNvSpPr/>
          <p:nvPr/>
        </p:nvSpPr>
        <p:spPr>
          <a:xfrm rot="5400000">
            <a:off x="4609122" y="3466544"/>
            <a:ext cx="1333881" cy="282128"/>
          </a:xfrm>
          <a:custGeom>
            <a:avLst/>
            <a:gdLst>
              <a:gd name="connsiteX0" fmla="*/ 740229 w 740229"/>
              <a:gd name="connsiteY0" fmla="*/ 0 h 406400"/>
              <a:gd name="connsiteX1" fmla="*/ 580572 w 740229"/>
              <a:gd name="connsiteY1" fmla="*/ 406400 h 406400"/>
              <a:gd name="connsiteX2" fmla="*/ 0 w 740229"/>
              <a:gd name="connsiteY2" fmla="*/ 406400 h 406400"/>
              <a:gd name="connsiteX0-1" fmla="*/ 723382 w 723382"/>
              <a:gd name="connsiteY0-2" fmla="*/ 1 h 796145"/>
              <a:gd name="connsiteX1-3" fmla="*/ 580572 w 723382"/>
              <a:gd name="connsiteY1-4" fmla="*/ 796145 h 796145"/>
              <a:gd name="connsiteX2-5" fmla="*/ 0 w 723382"/>
              <a:gd name="connsiteY2-6" fmla="*/ 796145 h 796145"/>
            </a:gdLst>
            <a:ahLst/>
            <a:cxnLst>
              <a:cxn ang="0">
                <a:pos x="connsiteX0-1" y="connsiteY0-2"/>
              </a:cxn>
              <a:cxn ang="0">
                <a:pos x="connsiteX1-3" y="connsiteY1-4"/>
              </a:cxn>
              <a:cxn ang="0">
                <a:pos x="connsiteX2-5" y="connsiteY2-6"/>
              </a:cxn>
            </a:cxnLst>
            <a:rect l="l" t="t" r="r" b="b"/>
            <a:pathLst>
              <a:path w="723382" h="796145">
                <a:moveTo>
                  <a:pt x="723382" y="1"/>
                </a:moveTo>
                <a:lnTo>
                  <a:pt x="580572" y="796145"/>
                </a:lnTo>
                <a:lnTo>
                  <a:pt x="0" y="796145"/>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5" name="任意多边形 74"/>
          <p:cNvSpPr/>
          <p:nvPr/>
        </p:nvSpPr>
        <p:spPr>
          <a:xfrm rot="5400000">
            <a:off x="6269013" y="3462824"/>
            <a:ext cx="1319944" cy="265394"/>
          </a:xfrm>
          <a:custGeom>
            <a:avLst/>
            <a:gdLst>
              <a:gd name="connsiteX0" fmla="*/ 769257 w 769257"/>
              <a:gd name="connsiteY0" fmla="*/ 290286 h 290286"/>
              <a:gd name="connsiteX1" fmla="*/ 493485 w 769257"/>
              <a:gd name="connsiteY1" fmla="*/ 0 h 290286"/>
              <a:gd name="connsiteX2" fmla="*/ 0 w 769257"/>
              <a:gd name="connsiteY2" fmla="*/ 0 h 290286"/>
              <a:gd name="connsiteX0-1" fmla="*/ 743025 w 743025"/>
              <a:gd name="connsiteY0-2" fmla="*/ 605271 h 605271"/>
              <a:gd name="connsiteX1-3" fmla="*/ 493485 w 743025"/>
              <a:gd name="connsiteY1-4" fmla="*/ 0 h 605271"/>
              <a:gd name="connsiteX2-5" fmla="*/ 0 w 743025"/>
              <a:gd name="connsiteY2-6" fmla="*/ 0 h 605271"/>
            </a:gdLst>
            <a:ahLst/>
            <a:cxnLst>
              <a:cxn ang="0">
                <a:pos x="connsiteX0-1" y="connsiteY0-2"/>
              </a:cxn>
              <a:cxn ang="0">
                <a:pos x="connsiteX1-3" y="connsiteY1-4"/>
              </a:cxn>
              <a:cxn ang="0">
                <a:pos x="connsiteX2-5" y="connsiteY2-6"/>
              </a:cxn>
            </a:cxnLst>
            <a:rect l="l" t="t" r="r" b="b"/>
            <a:pathLst>
              <a:path w="743025" h="605271">
                <a:moveTo>
                  <a:pt x="743025" y="605271"/>
                </a:moveTo>
                <a:lnTo>
                  <a:pt x="493485" y="0"/>
                </a:lnTo>
                <a:lnTo>
                  <a:pt x="0" y="0"/>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任意多边形 75"/>
          <p:cNvSpPr/>
          <p:nvPr/>
        </p:nvSpPr>
        <p:spPr>
          <a:xfrm rot="5400000" flipV="1">
            <a:off x="2517814" y="4694899"/>
            <a:ext cx="1944218" cy="564549"/>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 name="矩形 76"/>
          <p:cNvSpPr/>
          <p:nvPr/>
        </p:nvSpPr>
        <p:spPr>
          <a:xfrm>
            <a:off x="5038188" y="5723269"/>
            <a:ext cx="2114038" cy="442035"/>
          </a:xfrm>
          <a:prstGeom prst="rect">
            <a:avLst/>
          </a:prstGeom>
        </p:spPr>
        <p:txBody>
          <a:bodyPr wrap="square" tIns="36000" bIns="36000">
            <a:spAutoFit/>
          </a:bodyPr>
          <a:lstStyle/>
          <a:p>
            <a:pPr algn="ctr"/>
            <a:r>
              <a:rPr lang="zh-CN" altLang="en-US" sz="24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点击添加标题</a:t>
            </a:r>
            <a:endPar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pic>
        <p:nvPicPr>
          <p:cNvPr id="78"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6063" y="7029400"/>
            <a:ext cx="1895475" cy="4543425"/>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组合 37"/>
          <p:cNvGrpSpPr/>
          <p:nvPr/>
        </p:nvGrpSpPr>
        <p:grpSpPr>
          <a:xfrm>
            <a:off x="3522537" y="5634210"/>
            <a:ext cx="692150" cy="692150"/>
            <a:chOff x="3927867" y="5719055"/>
            <a:chExt cx="692150" cy="692150"/>
          </a:xfrm>
        </p:grpSpPr>
        <p:sp>
          <p:nvSpPr>
            <p:cNvPr id="39" name="椭圆 38"/>
            <p:cNvSpPr/>
            <p:nvPr/>
          </p:nvSpPr>
          <p:spPr>
            <a:xfrm>
              <a:off x="3927867" y="5719055"/>
              <a:ext cx="692150" cy="692150"/>
            </a:xfrm>
            <a:prstGeom prst="ellipse">
              <a:avLst/>
            </a:prstGeom>
            <a:solidFill>
              <a:srgbClr val="41A0D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Impact" pitchFamily="34" charset="0"/>
              </a:endParaRPr>
            </a:p>
          </p:txBody>
        </p:sp>
        <p:sp>
          <p:nvSpPr>
            <p:cNvPr id="44" name="椭圆 43"/>
            <p:cNvSpPr/>
            <p:nvPr/>
          </p:nvSpPr>
          <p:spPr>
            <a:xfrm>
              <a:off x="4004067" y="5795255"/>
              <a:ext cx="539750" cy="539750"/>
            </a:xfrm>
            <a:prstGeom prst="ellipse">
              <a:avLst/>
            </a:prstGeom>
            <a:solidFill>
              <a:srgbClr val="53D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grpSp>
      <p:grpSp>
        <p:nvGrpSpPr>
          <p:cNvPr id="45" name="组合 44"/>
          <p:cNvGrpSpPr/>
          <p:nvPr/>
        </p:nvGrpSpPr>
        <p:grpSpPr>
          <a:xfrm>
            <a:off x="5102903" y="4182988"/>
            <a:ext cx="692150" cy="692150"/>
            <a:chOff x="5191288" y="4388838"/>
            <a:chExt cx="692150" cy="692150"/>
          </a:xfrm>
        </p:grpSpPr>
        <p:sp>
          <p:nvSpPr>
            <p:cNvPr id="46" name="椭圆 45"/>
            <p:cNvSpPr/>
            <p:nvPr/>
          </p:nvSpPr>
          <p:spPr>
            <a:xfrm>
              <a:off x="5191288" y="4388838"/>
              <a:ext cx="692150" cy="692150"/>
            </a:xfrm>
            <a:prstGeom prst="ellipse">
              <a:avLst/>
            </a:prstGeom>
            <a:solidFill>
              <a:srgbClr val="41A0D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Impact" pitchFamily="34" charset="0"/>
              </a:endParaRPr>
            </a:p>
          </p:txBody>
        </p:sp>
        <p:sp>
          <p:nvSpPr>
            <p:cNvPr id="47" name="椭圆 46"/>
            <p:cNvSpPr/>
            <p:nvPr/>
          </p:nvSpPr>
          <p:spPr>
            <a:xfrm>
              <a:off x="5267488" y="4465038"/>
              <a:ext cx="539750" cy="539750"/>
            </a:xfrm>
            <a:prstGeom prst="ellipse">
              <a:avLst/>
            </a:prstGeom>
            <a:solidFill>
              <a:srgbClr val="53D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grpSp>
      <p:grpSp>
        <p:nvGrpSpPr>
          <p:cNvPr id="55" name="组合 54"/>
          <p:cNvGrpSpPr/>
          <p:nvPr/>
        </p:nvGrpSpPr>
        <p:grpSpPr>
          <a:xfrm>
            <a:off x="6400013" y="4182988"/>
            <a:ext cx="692150" cy="692150"/>
            <a:chOff x="6884827" y="4388838"/>
            <a:chExt cx="692150" cy="692150"/>
          </a:xfrm>
        </p:grpSpPr>
        <p:sp>
          <p:nvSpPr>
            <p:cNvPr id="62" name="椭圆 61"/>
            <p:cNvSpPr/>
            <p:nvPr/>
          </p:nvSpPr>
          <p:spPr>
            <a:xfrm>
              <a:off x="6884827" y="4388838"/>
              <a:ext cx="692150" cy="692150"/>
            </a:xfrm>
            <a:prstGeom prst="ellipse">
              <a:avLst/>
            </a:prstGeom>
            <a:solidFill>
              <a:srgbClr val="41A0D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Impact" pitchFamily="34" charset="0"/>
              </a:endParaRPr>
            </a:p>
          </p:txBody>
        </p:sp>
        <p:sp>
          <p:nvSpPr>
            <p:cNvPr id="63" name="椭圆 62"/>
            <p:cNvSpPr/>
            <p:nvPr/>
          </p:nvSpPr>
          <p:spPr>
            <a:xfrm>
              <a:off x="6957852" y="4465038"/>
              <a:ext cx="539750" cy="539750"/>
            </a:xfrm>
            <a:prstGeom prst="ellipse">
              <a:avLst/>
            </a:prstGeom>
            <a:solidFill>
              <a:srgbClr val="53D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微软雅黑" pitchFamily="34" charset="-122"/>
                  <a:ea typeface="微软雅黑" pitchFamily="34" charset="-122"/>
                </a:rPr>
                <a:t>3</a:t>
              </a:r>
              <a:endParaRPr lang="zh-CN" altLang="en-US" dirty="0">
                <a:latin typeface="微软雅黑" pitchFamily="34" charset="-122"/>
                <a:ea typeface="微软雅黑" pitchFamily="34" charset="-122"/>
              </a:endParaRPr>
            </a:p>
          </p:txBody>
        </p:sp>
      </p:grpSp>
      <p:grpSp>
        <p:nvGrpSpPr>
          <p:cNvPr id="64" name="组合 63"/>
          <p:cNvGrpSpPr/>
          <p:nvPr/>
        </p:nvGrpSpPr>
        <p:grpSpPr>
          <a:xfrm>
            <a:off x="7967414" y="5642855"/>
            <a:ext cx="693737" cy="692150"/>
            <a:chOff x="8218831" y="5719055"/>
            <a:chExt cx="693737" cy="692150"/>
          </a:xfrm>
        </p:grpSpPr>
        <p:sp>
          <p:nvSpPr>
            <p:cNvPr id="71" name="椭圆 70"/>
            <p:cNvSpPr/>
            <p:nvPr/>
          </p:nvSpPr>
          <p:spPr>
            <a:xfrm>
              <a:off x="8218831" y="5719055"/>
              <a:ext cx="693737" cy="692150"/>
            </a:xfrm>
            <a:prstGeom prst="ellipse">
              <a:avLst/>
            </a:prstGeom>
            <a:solidFill>
              <a:srgbClr val="41A0D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Impact" pitchFamily="34" charset="0"/>
              </a:endParaRPr>
            </a:p>
          </p:txBody>
        </p:sp>
        <p:sp>
          <p:nvSpPr>
            <p:cNvPr id="72" name="椭圆 71"/>
            <p:cNvSpPr/>
            <p:nvPr/>
          </p:nvSpPr>
          <p:spPr>
            <a:xfrm>
              <a:off x="8295824" y="5795255"/>
              <a:ext cx="539750" cy="539750"/>
            </a:xfrm>
            <a:prstGeom prst="ellipse">
              <a:avLst/>
            </a:prstGeom>
            <a:solidFill>
              <a:srgbClr val="53D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微软雅黑" pitchFamily="34" charset="-122"/>
                  <a:ea typeface="微软雅黑" pitchFamily="34" charset="-122"/>
                </a:rPr>
                <a:t>4</a:t>
              </a:r>
              <a:endParaRPr lang="zh-CN" altLang="en-US" dirty="0">
                <a:latin typeface="微软雅黑" pitchFamily="34" charset="-122"/>
                <a:ea typeface="微软雅黑" pitchFamily="34" charset="-122"/>
              </a:endParaRPr>
            </a:p>
          </p:txBody>
        </p:sp>
      </p:grpSp>
      <p:sp>
        <p:nvSpPr>
          <p:cNvPr id="95" name="TextBox 94"/>
          <p:cNvSpPr txBox="1"/>
          <p:nvPr/>
        </p:nvSpPr>
        <p:spPr>
          <a:xfrm flipH="1">
            <a:off x="2480328" y="1968011"/>
            <a:ext cx="145463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lang="zh-CN" altLang="en-US" sz="1600" b="0">
                <a:solidFill>
                  <a:srgbClr val="53D2FF"/>
                </a:solidFill>
                <a:latin typeface="Arial Rounded MT Bold" pitchFamily="34" charset="0"/>
                <a:cs typeface="Times New Roman" pitchFamily="18" charset="0"/>
              </a:rPr>
              <a:t>点击添加标题</a:t>
            </a:r>
            <a:endParaRPr kumimoji="0" lang="zh-CN" altLang="en-US"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96" name="TextBox 95"/>
          <p:cNvSpPr txBox="1"/>
          <p:nvPr/>
        </p:nvSpPr>
        <p:spPr>
          <a:xfrm flipH="1">
            <a:off x="4395621" y="884032"/>
            <a:ext cx="145463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lang="zh-CN" altLang="en-US" sz="1600" b="0">
                <a:solidFill>
                  <a:srgbClr val="53D2FF"/>
                </a:solidFill>
                <a:latin typeface="Arial Rounded MT Bold" pitchFamily="34" charset="0"/>
                <a:cs typeface="Times New Roman" pitchFamily="18" charset="0"/>
              </a:rPr>
              <a:t>点击添加标题</a:t>
            </a:r>
            <a:endParaRPr kumimoji="0" lang="zh-CN" altLang="en-US"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97" name="TextBox 96"/>
          <p:cNvSpPr txBox="1"/>
          <p:nvPr/>
        </p:nvSpPr>
        <p:spPr>
          <a:xfrm flipH="1">
            <a:off x="6310913" y="884032"/>
            <a:ext cx="145463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lang="zh-CN" altLang="en-US" sz="1600" b="0">
                <a:solidFill>
                  <a:srgbClr val="53D2FF"/>
                </a:solidFill>
                <a:latin typeface="Arial Rounded MT Bold" pitchFamily="34" charset="0"/>
                <a:cs typeface="Times New Roman" pitchFamily="18" charset="0"/>
              </a:rPr>
              <a:t>点击添加标题</a:t>
            </a:r>
            <a:endParaRPr kumimoji="0" lang="zh-CN" altLang="en-US"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98" name="TextBox 97"/>
          <p:cNvSpPr txBox="1"/>
          <p:nvPr/>
        </p:nvSpPr>
        <p:spPr>
          <a:xfrm flipH="1">
            <a:off x="8226206" y="1968011"/>
            <a:ext cx="145463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lang="zh-CN" altLang="en-US" sz="1600" b="0">
                <a:solidFill>
                  <a:srgbClr val="53D2FF"/>
                </a:solidFill>
                <a:latin typeface="Arial Rounded MT Bold" pitchFamily="34" charset="0"/>
                <a:cs typeface="Times New Roman" pitchFamily="18" charset="0"/>
              </a:rPr>
              <a:t>点击添加标题</a:t>
            </a:r>
            <a:endParaRPr kumimoji="0" lang="zh-CN" altLang="en-US"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decel="100000" fill="hold" nodeType="afterEffect">
                                  <p:stCondLst>
                                    <p:cond delay="0"/>
                                  </p:stCondLst>
                                  <p:childTnLst>
                                    <p:animMotion origin="layout" path="M -0.20778 -0.05046 C -0.20778 -0.24583 -0.11918 -0.40486 -0.00989 -0.40486 C 0.0994 -0.40486 0.18748 -0.24583 0.18748 -0.05046 C 0.18748 0.14491 0.0994 0.30347 -0.00989 0.30347 C -0.11918 0.30347 -0.20778 0.14491 -0.20778 -0.05046 Z " pathEditMode="relative" rAng="16200000" ptsTypes="fffff">
                                      <p:cBhvr>
                                        <p:cTn id="6" dur="2000" fill="hold"/>
                                        <p:tgtEl>
                                          <p:spTgt spid="78"/>
                                        </p:tgtEl>
                                        <p:attrNameLst>
                                          <p:attrName>ppt_x</p:attrName>
                                          <p:attrName>ppt_y</p:attrName>
                                        </p:attrNameLst>
                                      </p:cBhvr>
                                      <p:rCtr x="19763" y="-23"/>
                                    </p:animMotion>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par>
                                <p:cTn id="10" presetID="10" presetClass="exit" presetSubtype="0" fill="hold" nodeType="withEffect">
                                  <p:stCondLst>
                                    <p:cond delay="600"/>
                                  </p:stCondLst>
                                  <p:childTnLst>
                                    <p:animEffect transition="out" filter="fade">
                                      <p:cBhvr>
                                        <p:cTn id="11" dur="500"/>
                                        <p:tgtEl>
                                          <p:spTgt spid="78"/>
                                        </p:tgtEl>
                                      </p:cBhvr>
                                    </p:animEffect>
                                    <p:set>
                                      <p:cBhvr>
                                        <p:cTn id="12" dur="1" fill="hold">
                                          <p:stCondLst>
                                            <p:cond delay="499"/>
                                          </p:stCondLst>
                                        </p:cTn>
                                        <p:tgtEl>
                                          <p:spTgt spid="78"/>
                                        </p:tgtEl>
                                        <p:attrNameLst>
                                          <p:attrName>style.visibility</p:attrName>
                                        </p:attrNameLst>
                                      </p:cBhvr>
                                      <p:to>
                                        <p:strVal val="hidden"/>
                                      </p:to>
                                    </p:set>
                                  </p:childTnLst>
                                </p:cTn>
                              </p:par>
                              <p:par>
                                <p:cTn id="13" presetID="10" presetClass="entr" presetSubtype="0" fill="hold" grpId="0"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1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nodeType="withEffect">
                                  <p:stCondLst>
                                    <p:cond delay="2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30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down)">
                                      <p:cBhvr>
                                        <p:cTn id="32" dur="500"/>
                                        <p:tgtEl>
                                          <p:spTgt spid="7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down)">
                                      <p:cBhvr>
                                        <p:cTn id="35" dur="500"/>
                                        <p:tgtEl>
                                          <p:spTgt spid="7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down)">
                                      <p:cBhvr>
                                        <p:cTn id="38" dur="500"/>
                                        <p:tgtEl>
                                          <p:spTgt spid="7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fade">
                                      <p:cBhvr>
                                        <p:cTn id="45" dur="500"/>
                                        <p:tgtEl>
                                          <p:spTgt spid="9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fade">
                                      <p:cBhvr>
                                        <p:cTn id="48" dur="500"/>
                                        <p:tgtEl>
                                          <p:spTgt spid="9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fade">
                                      <p:cBhvr>
                                        <p:cTn id="51" dur="500"/>
                                        <p:tgtEl>
                                          <p:spTgt spid="9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fade">
                                      <p:cBhvr>
                                        <p:cTn id="54" dur="500"/>
                                        <p:tgtEl>
                                          <p:spTgt spid="98"/>
                                        </p:tgtEl>
                                      </p:cBhvr>
                                    </p:animEffect>
                                  </p:childTnLst>
                                </p:cTn>
                              </p:par>
                            </p:childTnLst>
                          </p:cTn>
                        </p:par>
                        <p:par>
                          <p:cTn id="55" fill="hold">
                            <p:stCondLst>
                              <p:cond delay="3500"/>
                            </p:stCondLst>
                            <p:childTnLst>
                              <p:par>
                                <p:cTn id="56" presetID="6" presetClass="entr" presetSubtype="32" fill="hold" grpId="0"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circle(out)">
                                      <p:cBhvr>
                                        <p:cTn id="58" dur="500"/>
                                        <p:tgtEl>
                                          <p:spTgt spid="35"/>
                                        </p:tgtEl>
                                      </p:cBhvr>
                                    </p:animEffect>
                                  </p:childTnLst>
                                </p:cTn>
                              </p:par>
                              <p:par>
                                <p:cTn id="59" presetID="6" presetClass="entr" presetSubtype="32"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circle(out)">
                                      <p:cBhvr>
                                        <p:cTn id="61" dur="500"/>
                                        <p:tgtEl>
                                          <p:spTgt spid="36"/>
                                        </p:tgtEl>
                                      </p:cBhvr>
                                    </p:animEffect>
                                  </p:childTnLst>
                                </p:cTn>
                              </p:par>
                              <p:par>
                                <p:cTn id="62" presetID="6" presetClass="entr" presetSubtype="32"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circle(out)">
                                      <p:cBhvr>
                                        <p:cTn id="64" dur="500"/>
                                        <p:tgtEl>
                                          <p:spTgt spid="37"/>
                                        </p:tgtEl>
                                      </p:cBhvr>
                                    </p:animEffect>
                                  </p:childTnLst>
                                </p:cTn>
                              </p:par>
                              <p:par>
                                <p:cTn id="65" presetID="6" presetClass="entr" presetSubtype="32"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circle(out)">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4" grpId="0" animBg="1"/>
      <p:bldP spid="35" grpId="0" animBg="1"/>
      <p:bldP spid="36" grpId="0" animBg="1"/>
      <p:bldP spid="37" grpId="0" animBg="1"/>
      <p:bldP spid="73" grpId="0" animBg="1"/>
      <p:bldP spid="74" grpId="0" animBg="1"/>
      <p:bldP spid="75" grpId="0" animBg="1"/>
      <p:bldP spid="76" grpId="0" animBg="1"/>
      <p:bldP spid="77" grpId="0"/>
      <p:bldP spid="95" grpId="0"/>
      <p:bldP spid="96" grpId="0"/>
      <p:bldP spid="97" grpId="0"/>
      <p:bldP spid="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307509" y="2276872"/>
            <a:ext cx="1210588" cy="892552"/>
          </a:xfrm>
          <a:prstGeom prst="rect">
            <a:avLst/>
          </a:prstGeom>
          <a:noFill/>
        </p:spPr>
        <p:txBody>
          <a:bodyPr wrap="none" rtlCol="0">
            <a:spAutoFit/>
          </a:bodyPr>
          <a:lstStyle/>
          <a:p>
            <a:pPr algn="ctr"/>
            <a:r>
              <a:rPr lang="zh-CN" altLang="en-US"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目录</a:t>
            </a:r>
            <a:endParaRPr lang="en-US" altLang="zh-CN"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a:p>
            <a:pPr algn="ctr"/>
            <a:r>
              <a:rPr lang="en-US" altLang="zh-CN"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
        <p:nvSpPr>
          <p:cNvPr id="24"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a:solidFill>
                  <a:prstClr val="white"/>
                </a:solidFill>
                <a:latin typeface="Pirulen" pitchFamily="2" charset="0"/>
              </a:rPr>
              <a:t>01</a:t>
            </a:r>
            <a:endParaRPr lang="en-US" altLang="zh-CN" sz="4000">
              <a:solidFill>
                <a:prstClr val="white"/>
              </a:solidFill>
              <a:latin typeface="Pirulen" pitchFamily="2" charset="0"/>
            </a:endParaRPr>
          </a:p>
          <a:p>
            <a:pPr lvl="0" algn="ctr"/>
            <a:r>
              <a:rPr lang="zh-CN" altLang="en-US">
                <a:solidFill>
                  <a:prstClr val="white"/>
                </a:solidFill>
                <a:latin typeface="微软雅黑" pitchFamily="34" charset="-122"/>
                <a:ea typeface="微软雅黑" pitchFamily="34" charset="-122"/>
              </a:rPr>
              <a:t>点击添加标题</a:t>
            </a:r>
            <a:endParaRPr lang="zh-CN" altLang="en-US"/>
          </a:p>
        </p:txBody>
      </p:sp>
      <p:sp>
        <p:nvSpPr>
          <p:cNvPr id="25" name="AutoShape 24"/>
          <p:cNvSpPr>
            <a:spLocks noChangeArrowheads="1"/>
          </p:cNvSpPr>
          <p:nvPr/>
        </p:nvSpPr>
        <p:spPr bwMode="auto">
          <a:xfrm>
            <a:off x="3825830" y="1911547"/>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a:solidFill>
                  <a:prstClr val="white"/>
                </a:solidFill>
                <a:latin typeface="Pirulen" pitchFamily="2" charset="0"/>
              </a:rPr>
              <a:t>02</a:t>
            </a:r>
            <a:endParaRPr lang="en-US" altLang="zh-CN" sz="4000" i="1">
              <a:solidFill>
                <a:prstClr val="white"/>
              </a:solidFill>
              <a:latin typeface="Pirulen" pitchFamily="2" charset="0"/>
            </a:endParaRPr>
          </a:p>
          <a:p>
            <a:pPr lvl="0" algn="ctr"/>
            <a:r>
              <a:rPr lang="zh-CN" altLang="en-US">
                <a:solidFill>
                  <a:prstClr val="white"/>
                </a:solidFill>
                <a:latin typeface="微软雅黑" pitchFamily="34" charset="-122"/>
                <a:ea typeface="微软雅黑" pitchFamily="34" charset="-122"/>
              </a:rPr>
              <a:t>点击添加标题</a:t>
            </a:r>
            <a:endParaRPr lang="zh-CN" altLang="en-US">
              <a:solidFill>
                <a:prstClr val="white"/>
              </a:solidFill>
              <a:latin typeface="Pirulen" pitchFamily="2" charset="0"/>
            </a:endParaRPr>
          </a:p>
        </p:txBody>
      </p:sp>
      <p:sp>
        <p:nvSpPr>
          <p:cNvPr id="26" name="AutoShape 24"/>
          <p:cNvSpPr>
            <a:spLocks noChangeArrowheads="1"/>
          </p:cNvSpPr>
          <p:nvPr/>
        </p:nvSpPr>
        <p:spPr bwMode="auto">
          <a:xfrm>
            <a:off x="3961824" y="2082552"/>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a:solidFill>
                  <a:prstClr val="white"/>
                </a:solidFill>
                <a:latin typeface="Pirulen" pitchFamily="2" charset="0"/>
              </a:rPr>
              <a:t>03</a:t>
            </a:r>
            <a:endParaRPr lang="en-US" altLang="zh-CN" sz="4000">
              <a:solidFill>
                <a:prstClr val="white"/>
              </a:solidFill>
              <a:latin typeface="Pirulen" pitchFamily="2" charset="0"/>
            </a:endParaRPr>
          </a:p>
          <a:p>
            <a:pPr lvl="0" algn="ctr"/>
            <a:r>
              <a:rPr lang="zh-CN" altLang="en-US">
                <a:solidFill>
                  <a:prstClr val="white"/>
                </a:solidFill>
                <a:latin typeface="微软雅黑" pitchFamily="34" charset="-122"/>
                <a:ea typeface="微软雅黑" pitchFamily="34" charset="-122"/>
              </a:rPr>
              <a:t>点击添加标题</a:t>
            </a:r>
            <a:endParaRPr lang="zh-CN" altLang="en-US">
              <a:solidFill>
                <a:prstClr val="black"/>
              </a:solidFill>
            </a:endParaRPr>
          </a:p>
        </p:txBody>
      </p:sp>
      <p:sp>
        <p:nvSpPr>
          <p:cNvPr id="27" name="AutoShape 24"/>
          <p:cNvSpPr>
            <a:spLocks noChangeArrowheads="1"/>
          </p:cNvSpPr>
          <p:nvPr/>
        </p:nvSpPr>
        <p:spPr bwMode="auto">
          <a:xfrm>
            <a:off x="4097819" y="2253558"/>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a:solidFill>
                  <a:prstClr val="white"/>
                </a:solidFill>
                <a:latin typeface="Pirulen" pitchFamily="2" charset="0"/>
              </a:rPr>
              <a:t>04</a:t>
            </a:r>
            <a:endParaRPr lang="en-US" altLang="zh-CN" sz="4000">
              <a:solidFill>
                <a:prstClr val="white"/>
              </a:solidFill>
              <a:latin typeface="Pirulen" pitchFamily="2" charset="0"/>
            </a:endParaRPr>
          </a:p>
          <a:p>
            <a:pPr lvl="0" algn="ctr"/>
            <a:r>
              <a:rPr lang="zh-CN" altLang="en-US">
                <a:solidFill>
                  <a:prstClr val="white"/>
                </a:solidFill>
                <a:latin typeface="微软雅黑" pitchFamily="34" charset="-122"/>
                <a:ea typeface="微软雅黑" pitchFamily="34" charset="-122"/>
              </a:rPr>
              <a:t>点击添加标题</a:t>
            </a:r>
            <a:endParaRPr lang="zh-CN" altLang="en-US">
              <a:solidFill>
                <a:prstClr val="black"/>
              </a:solidFill>
            </a:endParaRPr>
          </a:p>
        </p:txBody>
      </p:sp>
      <p:pic>
        <p:nvPicPr>
          <p:cNvPr id="3075" name="Picture 3"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9622"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advClick="0" advTm="0">
        <p14:pan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1"/>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2"/>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3"/>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4"/>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5"/>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6"/>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66667E-6 -3.33333E-6 L 0.47278 0.12176 " pathEditMode="relative" rAng="0" ptsTypes="AA">
                                      <p:cBhvr>
                                        <p:cTn id="36" dur="1000" fill="hold"/>
                                        <p:tgtEl>
                                          <p:spTgt spid="27"/>
                                        </p:tgtEl>
                                        <p:attrNameLst>
                                          <p:attrName>ppt_x</p:attrName>
                                          <p:attrName>ppt_y</p:attrName>
                                        </p:attrNameLst>
                                      </p:cBhvr>
                                      <p:rCtr x="23633" y="6088"/>
                                    </p:animMotion>
                                  </p:childTnLst>
                                </p:cTn>
                              </p:par>
                              <p:par>
                                <p:cTn id="37" presetID="42" presetClass="path" presetSubtype="0" accel="50000" decel="50000" fill="hold" grpId="0" nodeType="withEffect">
                                  <p:stCondLst>
                                    <p:cond delay="600"/>
                                  </p:stCondLst>
                                  <p:childTnLst>
                                    <p:animMotion origin="layout" path="M -6.25E-7 -3.33333E-6 L 0.31836 0.14676 " pathEditMode="relative" rAng="0" ptsTypes="AA">
                                      <p:cBhvr>
                                        <p:cTn id="38" dur="1000" fill="hold"/>
                                        <p:tgtEl>
                                          <p:spTgt spid="26"/>
                                        </p:tgtEl>
                                        <p:attrNameLst>
                                          <p:attrName>ppt_x</p:attrName>
                                          <p:attrName>ppt_y</p:attrName>
                                        </p:attrNameLst>
                                      </p:cBhvr>
                                      <p:rCtr x="15911" y="7338"/>
                                    </p:animMotion>
                                  </p:childTnLst>
                                </p:cTn>
                              </p:par>
                              <p:par>
                                <p:cTn id="39" presetID="42" presetClass="path" presetSubtype="0" accel="50000" decel="50000" fill="hold" grpId="0" nodeType="withEffect">
                                  <p:stCondLst>
                                    <p:cond delay="600"/>
                                  </p:stCondLst>
                                  <p:childTnLst>
                                    <p:animMotion origin="layout" path="M -2.70833E-6 -3.33333E-6 L 0.15834 0.17176 " pathEditMode="relative" rAng="0" ptsTypes="AA">
                                      <p:cBhvr>
                                        <p:cTn id="40" dur="1000" fill="hold"/>
                                        <p:tgtEl>
                                          <p:spTgt spid="25"/>
                                        </p:tgtEl>
                                        <p:attrNameLst>
                                          <p:attrName>ppt_x</p:attrName>
                                          <p:attrName>ppt_y</p:attrName>
                                        </p:attrNameLst>
                                      </p:cBhvr>
                                      <p:rCtr x="7917"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2" fill="hold" nodeType="withEffect">
                                  <p:stCondLst>
                                    <p:cond delay="20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set>
                                      <p:cBhvr>
                                        <p:cTn id="50" dur="1" fill="hold">
                                          <p:stCondLst>
                                            <p:cond delay="499"/>
                                          </p:stCondLst>
                                        </p:cTn>
                                        <p:tgtEl>
                                          <p:spTgt spid="34"/>
                                        </p:tgtEl>
                                        <p:attrNameLst>
                                          <p:attrName>style.visibility</p:attrName>
                                        </p:attrNameLst>
                                      </p:cBhvr>
                                      <p:to>
                                        <p:strVal val="hidden"/>
                                      </p:to>
                                    </p:set>
                                  </p:childTnLst>
                                </p:cTn>
                              </p:par>
                              <p:par>
                                <p:cTn id="51" presetID="2" presetClass="exit" presetSubtype="2" fill="hold" grpId="1" nodeType="withEffect">
                                  <p:stCondLst>
                                    <p:cond delay="2000"/>
                                  </p:stCondLst>
                                  <p:childTnLst>
                                    <p:anim calcmode="lin" valueType="num">
                                      <p:cBhvr additive="base">
                                        <p:cTn id="52" dur="500"/>
                                        <p:tgtEl>
                                          <p:spTgt spid="27"/>
                                        </p:tgtEl>
                                        <p:attrNameLst>
                                          <p:attrName>ppt_x</p:attrName>
                                        </p:attrNameLst>
                                      </p:cBhvr>
                                      <p:tavLst>
                                        <p:tav tm="0">
                                          <p:val>
                                            <p:strVal val="ppt_x"/>
                                          </p:val>
                                        </p:tav>
                                        <p:tav tm="100000">
                                          <p:val>
                                            <p:strVal val="1+ppt_w/2"/>
                                          </p:val>
                                        </p:tav>
                                      </p:tavLst>
                                    </p:anim>
                                    <p:anim calcmode="lin" valueType="num">
                                      <p:cBhvr additive="base">
                                        <p:cTn id="53" dur="500"/>
                                        <p:tgtEl>
                                          <p:spTgt spid="27"/>
                                        </p:tgtEl>
                                        <p:attrNameLst>
                                          <p:attrName>ppt_y</p:attrName>
                                        </p:attrNameLst>
                                      </p:cBhvr>
                                      <p:tavLst>
                                        <p:tav tm="0">
                                          <p:val>
                                            <p:strVal val="ppt_y"/>
                                          </p:val>
                                        </p:tav>
                                        <p:tav tm="100000">
                                          <p:val>
                                            <p:strVal val="ppt_y"/>
                                          </p:val>
                                        </p:tav>
                                      </p:tavLst>
                                    </p:anim>
                                    <p:set>
                                      <p:cBhvr>
                                        <p:cTn id="54"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52218" y="289840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360data\重要数据\桌面\未标题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972" y="2860304"/>
            <a:ext cx="3057525" cy="401955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7" name="文本框 17"/>
          <p:cNvSpPr txBox="1"/>
          <p:nvPr/>
        </p:nvSpPr>
        <p:spPr>
          <a:xfrm>
            <a:off x="3695853" y="836712"/>
            <a:ext cx="4798707" cy="923330"/>
          </a:xfrm>
          <a:prstGeom prst="rect">
            <a:avLst/>
          </a:prstGeom>
          <a:noFill/>
        </p:spPr>
        <p:txBody>
          <a:bodyPr wrap="square" rtlCol="0">
            <a:spAutoFit/>
          </a:bodyPr>
          <a:lstStyle/>
          <a:p>
            <a:pPr algn="ctr"/>
            <a:r>
              <a:rPr lang="zh-CN" altLang="en-US" sz="54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謝謝您的聆聽</a:t>
            </a:r>
            <a:endParaRPr lang="zh-CN" altLang="en-US" sz="5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
        <p:nvSpPr>
          <p:cNvPr id="8" name="TextBox 7"/>
          <p:cNvSpPr txBox="1"/>
          <p:nvPr/>
        </p:nvSpPr>
        <p:spPr>
          <a:xfrm>
            <a:off x="4848711" y="1782339"/>
            <a:ext cx="2492990" cy="400110"/>
          </a:xfrm>
          <a:prstGeom prst="rect">
            <a:avLst/>
          </a:prstGeom>
          <a:noFill/>
          <a:effectLst/>
        </p:spPr>
        <p:txBody>
          <a:bodyPr wrap="none" rtlCol="0">
            <a:spAutoFit/>
          </a:bodyPr>
          <a:lstStyle/>
          <a:p>
            <a:pPr algn="ctr"/>
            <a:r>
              <a:rPr lang="zh-CN" altLang="en-US" sz="2000">
                <a:solidFill>
                  <a:srgbClr val="53D2FF"/>
                </a:solidFill>
                <a:latin typeface="微软雅黑" pitchFamily="34" charset="-122"/>
                <a:ea typeface="微软雅黑" pitchFamily="34" charset="-122"/>
              </a:rPr>
              <a:t>祝你有个美好的一天</a:t>
            </a:r>
            <a:endParaRPr lang="zh-CN" altLang="en-US" sz="2000">
              <a:solidFill>
                <a:srgbClr val="53D2FF"/>
              </a:solidFill>
              <a:latin typeface="微软雅黑" pitchFamily="34" charset="-122"/>
              <a:ea typeface="微软雅黑" pitchFamily="34" charset="-122"/>
            </a:endParaRPr>
          </a:p>
        </p:txBody>
      </p:sp>
      <p:pic>
        <p:nvPicPr>
          <p:cNvPr id="21" name="1" descr="D:\360data\重要数据\桌面\66666666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2" descr="D:\360data\重要数据\桌面\55555555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3" name="3" descr="D:\360data\重要数据\桌面\444444444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4" name="4" descr="D:\360data\重要数据\桌面\33333333333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5" name="5" descr="D:\360data\重要数据\桌面\22222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6" name="6" descr="D:\360data\重要数据\桌面\1111111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7" name="LOGO" descr="D:\360data\重要数据\桌面\23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6404" y="4134290"/>
            <a:ext cx="453802" cy="50157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63" presetClass="path" presetSubtype="0" fill="hold" nodeType="afterEffect">
                                  <p:stCondLst>
                                    <p:cond delay="0"/>
                                  </p:stCondLst>
                                  <p:childTnLst>
                                    <p:animMotion origin="layout" path="M 0 0 L 0.25 0 E" pathEditMode="relative" ptsTypes="">
                                      <p:cBhvr>
                                        <p:cTn id="15" dur="500" fill="hold"/>
                                        <p:tgtEl>
                                          <p:spTgt spid="5"/>
                                        </p:tgtEl>
                                        <p:attrNameLst>
                                          <p:attrName>ppt_x</p:attrName>
                                          <p:attrName>ppt_y</p:attrName>
                                        </p:attrNameLst>
                                      </p:cBhvr>
                                    </p:animMotion>
                                  </p:childTnLst>
                                </p:cTn>
                              </p:par>
                              <p:par>
                                <p:cTn id="16" presetID="35" presetClass="path" presetSubtype="0" fill="hold" nodeType="withEffect">
                                  <p:stCondLst>
                                    <p:cond delay="0"/>
                                  </p:stCondLst>
                                  <p:childTnLst>
                                    <p:animMotion origin="layout" path="M 0 0 L -0.25 0 E" pathEditMode="relative" ptsTypes="">
                                      <p:cBhvr>
                                        <p:cTn id="17" dur="500" fill="hold"/>
                                        <p:tgtEl>
                                          <p:spTgt spid="6"/>
                                        </p:tgtEl>
                                        <p:attrNameLst>
                                          <p:attrName>ppt_x</p:attrName>
                                          <p:attrName>ppt_y</p:attrName>
                                        </p:attrNameLst>
                                      </p:cBhvr>
                                    </p:animMotion>
                                  </p:childTnLst>
                                </p:cTn>
                              </p:par>
                              <p:par>
                                <p:cTn id="18" presetID="10" presetClass="exit" presetSubtype="0" fill="hold" nodeType="withEffect">
                                  <p:stCondLst>
                                    <p:cond delay="200"/>
                                  </p:stCondLst>
                                  <p:childTnLst>
                                    <p:animEffect transition="out" filter="fade">
                                      <p:cBhvr>
                                        <p:cTn id="19" dur="300"/>
                                        <p:tgtEl>
                                          <p:spTgt spid="6"/>
                                        </p:tgtEl>
                                      </p:cBhvr>
                                    </p:animEffect>
                                    <p:set>
                                      <p:cBhvr>
                                        <p:cTn id="20" dur="1" fill="hold">
                                          <p:stCondLst>
                                            <p:cond delay="299"/>
                                          </p:stCondLst>
                                        </p:cTn>
                                        <p:tgtEl>
                                          <p:spTgt spid="6"/>
                                        </p:tgtEl>
                                        <p:attrNameLst>
                                          <p:attrName>style.visibility</p:attrName>
                                        </p:attrNameLst>
                                      </p:cBhvr>
                                      <p:to>
                                        <p:strVal val="hidden"/>
                                      </p:to>
                                    </p:set>
                                  </p:childTnLst>
                                </p:cTn>
                              </p:par>
                              <p:par>
                                <p:cTn id="21" presetID="10" presetClass="exit" presetSubtype="0" fill="hold" nodeType="withEffect">
                                  <p:stCondLst>
                                    <p:cond delay="200"/>
                                  </p:stCondLst>
                                  <p:childTnLst>
                                    <p:animEffect transition="out" filter="fade">
                                      <p:cBhvr>
                                        <p:cTn id="22" dur="300"/>
                                        <p:tgtEl>
                                          <p:spTgt spid="5"/>
                                        </p:tgtEl>
                                      </p:cBhvr>
                                    </p:animEffect>
                                    <p:set>
                                      <p:cBhvr>
                                        <p:cTn id="23" dur="1" fill="hold">
                                          <p:stCondLst>
                                            <p:cond delay="299"/>
                                          </p:stCondLst>
                                        </p:cTn>
                                        <p:tgtEl>
                                          <p:spTgt spid="5"/>
                                        </p:tgtEl>
                                        <p:attrNameLst>
                                          <p:attrName>style.visibility</p:attrName>
                                        </p:attrNameLst>
                                      </p:cBhvr>
                                      <p:to>
                                        <p:strVal val="hidden"/>
                                      </p:to>
                                    </p:set>
                                  </p:childTnLst>
                                </p:cTn>
                              </p:par>
                              <p:par>
                                <p:cTn id="24" presetID="16" presetClass="entr" presetSubtype="37"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outVertical)">
                                      <p:cBhvr>
                                        <p:cTn id="26" dur="500"/>
                                        <p:tgtEl>
                                          <p:spTgt spid="21"/>
                                        </p:tgtEl>
                                      </p:cBhvr>
                                    </p:animEffect>
                                  </p:childTnLst>
                                </p:cTn>
                              </p:par>
                              <p:par>
                                <p:cTn id="27" presetID="16" presetClass="entr" presetSubtype="37"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outVertical)">
                                      <p:cBhvr>
                                        <p:cTn id="29" dur="500"/>
                                        <p:tgtEl>
                                          <p:spTgt spid="22"/>
                                        </p:tgtEl>
                                      </p:cBhvr>
                                    </p:animEffect>
                                  </p:childTnLst>
                                </p:cTn>
                              </p:par>
                              <p:par>
                                <p:cTn id="30" presetID="16" presetClass="entr" presetSubtype="37"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outVertical)">
                                      <p:cBhvr>
                                        <p:cTn id="32" dur="500"/>
                                        <p:tgtEl>
                                          <p:spTgt spid="23"/>
                                        </p:tgtEl>
                                      </p:cBhvr>
                                    </p:animEffect>
                                  </p:childTnLst>
                                </p:cTn>
                              </p:par>
                              <p:par>
                                <p:cTn id="33" presetID="16" presetClass="entr" presetSubtype="37"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outVertical)">
                                      <p:cBhvr>
                                        <p:cTn id="35" dur="500"/>
                                        <p:tgtEl>
                                          <p:spTgt spid="24"/>
                                        </p:tgtEl>
                                      </p:cBhvr>
                                    </p:animEffect>
                                  </p:childTnLst>
                                </p:cTn>
                              </p:par>
                              <p:par>
                                <p:cTn id="36" presetID="16" presetClass="entr" presetSubtype="37"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arn(outVertical)">
                                      <p:cBhvr>
                                        <p:cTn id="38" dur="500"/>
                                        <p:tgtEl>
                                          <p:spTgt spid="25"/>
                                        </p:tgtEl>
                                      </p:cBhvr>
                                    </p:animEffect>
                                  </p:childTnLst>
                                </p:cTn>
                              </p:par>
                              <p:par>
                                <p:cTn id="39" presetID="16" presetClass="entr" presetSubtype="37"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arn(outVertical)">
                                      <p:cBhvr>
                                        <p:cTn id="41" dur="500"/>
                                        <p:tgtEl>
                                          <p:spTgt spid="26"/>
                                        </p:tgtEl>
                                      </p:cBhvr>
                                    </p:animEffect>
                                  </p:childTnLst>
                                </p:cTn>
                              </p:par>
                              <p:par>
                                <p:cTn id="42" presetID="8" presetClass="emph" presetSubtype="0" repeatCount="3000" fill="hold" nodeType="withEffect">
                                  <p:stCondLst>
                                    <p:cond delay="0"/>
                                  </p:stCondLst>
                                  <p:childTnLst>
                                    <p:animRot by="21600000">
                                      <p:cBhvr>
                                        <p:cTn id="43" dur="3000" fill="hold"/>
                                        <p:tgtEl>
                                          <p:spTgt spid="21"/>
                                        </p:tgtEl>
                                        <p:attrNameLst>
                                          <p:attrName>r</p:attrName>
                                        </p:attrNameLst>
                                      </p:cBhvr>
                                    </p:animRot>
                                  </p:childTnLst>
                                </p:cTn>
                              </p:par>
                              <p:par>
                                <p:cTn id="44" presetID="8" presetClass="emph" presetSubtype="0" repeatCount="3000" fill="hold" nodeType="withEffect">
                                  <p:stCondLst>
                                    <p:cond delay="0"/>
                                  </p:stCondLst>
                                  <p:childTnLst>
                                    <p:animRot by="-64800000">
                                      <p:cBhvr>
                                        <p:cTn id="45" dur="3000" fill="hold"/>
                                        <p:tgtEl>
                                          <p:spTgt spid="22"/>
                                        </p:tgtEl>
                                        <p:attrNameLst>
                                          <p:attrName>r</p:attrName>
                                        </p:attrNameLst>
                                      </p:cBhvr>
                                    </p:animRot>
                                  </p:childTnLst>
                                </p:cTn>
                              </p:par>
                              <p:par>
                                <p:cTn id="46" presetID="8" presetClass="emph" presetSubtype="0" repeatCount="3000" fill="hold" nodeType="withEffect">
                                  <p:stCondLst>
                                    <p:cond delay="0"/>
                                  </p:stCondLst>
                                  <p:childTnLst>
                                    <p:animRot by="43200000">
                                      <p:cBhvr>
                                        <p:cTn id="47" dur="3000" fill="hold"/>
                                        <p:tgtEl>
                                          <p:spTgt spid="23"/>
                                        </p:tgtEl>
                                        <p:attrNameLst>
                                          <p:attrName>r</p:attrName>
                                        </p:attrNameLst>
                                      </p:cBhvr>
                                    </p:animRot>
                                  </p:childTnLst>
                                </p:cTn>
                              </p:par>
                              <p:par>
                                <p:cTn id="48" presetID="8" presetClass="emph" presetSubtype="0" repeatCount="3000" fill="hold" nodeType="withEffect">
                                  <p:stCondLst>
                                    <p:cond delay="0"/>
                                  </p:stCondLst>
                                  <p:childTnLst>
                                    <p:animRot by="-43200000">
                                      <p:cBhvr>
                                        <p:cTn id="49" dur="3000" fill="hold"/>
                                        <p:tgtEl>
                                          <p:spTgt spid="24"/>
                                        </p:tgtEl>
                                        <p:attrNameLst>
                                          <p:attrName>r</p:attrName>
                                        </p:attrNameLst>
                                      </p:cBhvr>
                                    </p:animRot>
                                  </p:childTnLst>
                                </p:cTn>
                              </p:par>
                              <p:par>
                                <p:cTn id="50" presetID="8" presetClass="emph" presetSubtype="0" repeatCount="3000" fill="hold" nodeType="withEffect">
                                  <p:stCondLst>
                                    <p:cond delay="0"/>
                                  </p:stCondLst>
                                  <p:childTnLst>
                                    <p:animRot by="21600000">
                                      <p:cBhvr>
                                        <p:cTn id="51" dur="3000" fill="hold"/>
                                        <p:tgtEl>
                                          <p:spTgt spid="25"/>
                                        </p:tgtEl>
                                        <p:attrNameLst>
                                          <p:attrName>r</p:attrName>
                                        </p:attrNameLst>
                                      </p:cBhvr>
                                    </p:animRot>
                                  </p:childTnLst>
                                </p:cTn>
                              </p:par>
                              <p:par>
                                <p:cTn id="52" presetID="8" presetClass="emph" presetSubtype="0" repeatCount="3000" fill="hold" nodeType="withEffect">
                                  <p:stCondLst>
                                    <p:cond delay="0"/>
                                  </p:stCondLst>
                                  <p:childTnLst>
                                    <p:animRot by="-21600000">
                                      <p:cBhvr>
                                        <p:cTn id="53" dur="3000" fill="hold"/>
                                        <p:tgtEl>
                                          <p:spTgt spid="26"/>
                                        </p:tgtEl>
                                        <p:attrNameLst>
                                          <p:attrName>r</p:attrName>
                                        </p:attrNameLst>
                                      </p:cBhvr>
                                    </p:animRot>
                                  </p:childTnLst>
                                </p:cTn>
                              </p:par>
                              <p:par>
                                <p:cTn id="54" presetID="16" presetClass="entr" presetSubtype="37"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barn(outVertical)">
                                      <p:cBhvr>
                                        <p:cTn id="56" dur="500"/>
                                        <p:tgtEl>
                                          <p:spTgt spid="27"/>
                                        </p:tgtEl>
                                      </p:cBhvr>
                                    </p:animEffect>
                                  </p:childTnLst>
                                </p:cTn>
                              </p:par>
                              <p:par>
                                <p:cTn id="57" presetID="16" presetClass="entr" presetSubtype="37"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arn(outVertical)">
                                      <p:cBhvr>
                                        <p:cTn id="59" dur="500"/>
                                        <p:tgtEl>
                                          <p:spTgt spid="8"/>
                                        </p:tgtEl>
                                      </p:cBhvr>
                                    </p:animEffect>
                                  </p:childTnLst>
                                </p:cTn>
                              </p:par>
                              <p:par>
                                <p:cTn id="60" presetID="16" presetClass="entr" presetSubtype="37"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arn(outVertical)">
                                      <p:cBhvr>
                                        <p:cTn id="6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5" name="Freeform 6"/>
          <p:cNvSpPr/>
          <p:nvPr/>
        </p:nvSpPr>
        <p:spPr bwMode="auto">
          <a:xfrm>
            <a:off x="8327454" y="2192353"/>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53D2FF">
              <a:alpha val="80000"/>
            </a:srgbClr>
          </a:solidFill>
          <a:ln>
            <a:noFill/>
          </a:ln>
          <a:effectLst>
            <a:outerShdw blurRad="254000" algn="ctr" rotWithShape="0">
              <a:srgbClr val="53D2FF">
                <a:alpha val="80000"/>
              </a:srgbClr>
            </a:outerShdw>
          </a:effectLst>
        </p:spPr>
        <p:txBody>
          <a:bodyPr vert="horz" wrap="square" lIns="91440" tIns="756000" rIns="91440" bIns="45720" numCol="1" anchor="t" anchorCtr="0" compatLnSpc="1"/>
          <a:lstStyle/>
          <a:p>
            <a:pPr algn="ctr">
              <a:lnSpc>
                <a:spcPts val="1500"/>
              </a:lnSpc>
            </a:pPr>
            <a:r>
              <a:rPr lang="en-US" altLang="zh-CN" sz="5400">
                <a:solidFill>
                  <a:schemeClr val="bg1"/>
                </a:solidFill>
                <a:latin typeface="UKIJ Qolyazma" pitchFamily="18" charset="0"/>
                <a:ea typeface="UKIJ Qolyazma" pitchFamily="18" charset="0"/>
                <a:cs typeface="UKIJ Qolyazma" pitchFamily="18" charset="0"/>
              </a:rPr>
              <a:t>72</a:t>
            </a:r>
            <a:r>
              <a:rPr lang="en-US" altLang="zh-CN" sz="2400">
                <a:solidFill>
                  <a:schemeClr val="bg1"/>
                </a:solidFill>
                <a:latin typeface="UKIJ Qolyazma" pitchFamily="18" charset="0"/>
                <a:ea typeface="UKIJ Qolyazma" pitchFamily="18" charset="0"/>
                <a:cs typeface="UKIJ Qolyazma" pitchFamily="18" charset="0"/>
              </a:rPr>
              <a:t>%</a:t>
            </a:r>
            <a:endParaRPr lang="en-US" altLang="zh-CN" sz="2400">
              <a:solidFill>
                <a:schemeClr val="bg1"/>
              </a:solidFill>
              <a:latin typeface="UKIJ Qolyazma" pitchFamily="18" charset="0"/>
              <a:ea typeface="UKIJ Qolyazma" pitchFamily="18" charset="0"/>
              <a:cs typeface="UKIJ Qolyazma" pitchFamily="18" charset="0"/>
            </a:endParaRPr>
          </a:p>
          <a:p>
            <a:pPr algn="ctr">
              <a:lnSpc>
                <a:spcPts val="1500"/>
              </a:lnSpc>
            </a:pPr>
            <a:r>
              <a:rPr lang="zh-CN" altLang="en-US" sz="1200">
                <a:solidFill>
                  <a:schemeClr val="bg1"/>
                </a:solidFill>
                <a:latin typeface="微软雅黑" pitchFamily="34" charset="-122"/>
                <a:ea typeface="微软雅黑" pitchFamily="34" charset="-122"/>
              </a:rPr>
              <a:t>您的内容打在这里，或者通过复制您的文本后，在此框中选择粘贴。</a:t>
            </a:r>
            <a:endParaRPr lang="zh-CN" altLang="en-US" sz="1200">
              <a:solidFill>
                <a:schemeClr val="bg1"/>
              </a:solidFill>
              <a:latin typeface="微软雅黑" pitchFamily="34" charset="-122"/>
              <a:ea typeface="微软雅黑" pitchFamily="34" charset="-122"/>
            </a:endParaRPr>
          </a:p>
        </p:txBody>
      </p:sp>
      <p:sp>
        <p:nvSpPr>
          <p:cNvPr id="6" name="Freeform 7"/>
          <p:cNvSpPr/>
          <p:nvPr/>
        </p:nvSpPr>
        <p:spPr bwMode="auto">
          <a:xfrm>
            <a:off x="8327454" y="3915824"/>
            <a:ext cx="2485774" cy="931705"/>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41A0DA">
              <a:alpha val="80000"/>
            </a:srgbClr>
          </a:solidFill>
          <a:ln>
            <a:noFill/>
          </a:ln>
          <a:effectLst>
            <a:outerShdw blurRad="254000" algn="ctr" rotWithShape="0">
              <a:srgbClr val="53D2FF">
                <a:alpha val="80000"/>
              </a:srgbClr>
            </a:outerShdw>
          </a:effectLst>
        </p:spPr>
        <p:txBody>
          <a:bodyPr vert="horz" wrap="square" lIns="91440" tIns="612000" rIns="91440" bIns="45720" numCol="1" anchor="t" anchorCtr="0" compatLnSpc="1"/>
          <a:lstStyle/>
          <a:p>
            <a:pPr lvl="0" algn="ctr">
              <a:lnSpc>
                <a:spcPts val="1500"/>
              </a:lnSpc>
            </a:pPr>
            <a:r>
              <a:rPr lang="en-US" altLang="zh-CN" sz="5400">
                <a:solidFill>
                  <a:prstClr val="white"/>
                </a:solidFill>
                <a:latin typeface="UKIJ Qolyazma" pitchFamily="18" charset="0"/>
                <a:ea typeface="UKIJ Qolyazma" pitchFamily="18" charset="0"/>
                <a:cs typeface="UKIJ Qolyazma" pitchFamily="18" charset="0"/>
              </a:rPr>
              <a:t>28</a:t>
            </a:r>
            <a:r>
              <a:rPr lang="en-US" altLang="zh-CN" sz="2400">
                <a:solidFill>
                  <a:prstClr val="white"/>
                </a:solidFill>
                <a:latin typeface="UKIJ Qolyazma" pitchFamily="18" charset="0"/>
                <a:ea typeface="UKIJ Qolyazma" pitchFamily="18" charset="0"/>
                <a:cs typeface="UKIJ Qolyazma" pitchFamily="18" charset="0"/>
              </a:rPr>
              <a:t>%</a:t>
            </a:r>
            <a:endParaRPr lang="en-US" altLang="zh-CN" sz="2400">
              <a:solidFill>
                <a:prstClr val="white"/>
              </a:solidFill>
              <a:latin typeface="UKIJ Qolyazma" pitchFamily="18" charset="0"/>
              <a:ea typeface="UKIJ Qolyazma" pitchFamily="18" charset="0"/>
              <a:cs typeface="UKIJ Qolyazma" pitchFamily="18" charset="0"/>
            </a:endParaRPr>
          </a:p>
          <a:p>
            <a:endParaRPr lang="zh-CN" altLang="en-US"/>
          </a:p>
        </p:txBody>
      </p:sp>
      <p:cxnSp>
        <p:nvCxnSpPr>
          <p:cNvPr id="9" name="直接连接符 8"/>
          <p:cNvCxnSpPr>
            <a:stCxn id="5" idx="6"/>
          </p:cNvCxnSpPr>
          <p:nvPr/>
        </p:nvCxnSpPr>
        <p:spPr>
          <a:xfrm flipH="1">
            <a:off x="1846734" y="3705914"/>
            <a:ext cx="64807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0"/>
          </p:cNvCxnSpPr>
          <p:nvPr/>
        </p:nvCxnSpPr>
        <p:spPr>
          <a:xfrm flipH="1">
            <a:off x="1846734" y="3915824"/>
            <a:ext cx="64807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flipH="1">
            <a:off x="1846734" y="2218092"/>
            <a:ext cx="278690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2400" b="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点击添加标题</a:t>
            </a:r>
            <a:endPar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
        <p:nvSpPr>
          <p:cNvPr id="15" name="TextBox 14"/>
          <p:cNvSpPr txBox="1"/>
          <p:nvPr/>
        </p:nvSpPr>
        <p:spPr>
          <a:xfrm>
            <a:off x="1846734" y="2628347"/>
            <a:ext cx="597666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a:t>
            </a:r>
            <a:r>
              <a:rPr lang="zh-CN" altLang="en-US" sz="1400">
                <a:solidFill>
                  <a:srgbClr val="00B0F0"/>
                </a:solidFill>
                <a:latin typeface="微软雅黑" pitchFamily="34" charset="-122"/>
                <a:ea typeface="微软雅黑" pitchFamily="34" charset="-122"/>
              </a:rPr>
              <a:t>文本后您的内容打在这里。</a:t>
            </a:r>
            <a:endParaRPr lang="zh-CN" altLang="en-US" sz="1400">
              <a:solidFill>
                <a:srgbClr val="00B0F0"/>
              </a:solidFill>
              <a:latin typeface="微软雅黑" pitchFamily="34" charset="-122"/>
              <a:ea typeface="微软雅黑" pitchFamily="34" charset="-122"/>
            </a:endParaRPr>
          </a:p>
        </p:txBody>
      </p:sp>
      <p:sp>
        <p:nvSpPr>
          <p:cNvPr id="16" name="TextBox 15"/>
          <p:cNvSpPr txBox="1"/>
          <p:nvPr/>
        </p:nvSpPr>
        <p:spPr>
          <a:xfrm flipH="1">
            <a:off x="1846734" y="4129721"/>
            <a:ext cx="278690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2400" b="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点击添加标题</a:t>
            </a:r>
            <a:endPar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
        <p:nvSpPr>
          <p:cNvPr id="17" name="TextBox 16"/>
          <p:cNvSpPr txBox="1"/>
          <p:nvPr/>
        </p:nvSpPr>
        <p:spPr>
          <a:xfrm>
            <a:off x="1846734" y="4539976"/>
            <a:ext cx="5976664" cy="93256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a:t>
            </a:r>
            <a:r>
              <a:rPr lang="zh-CN" altLang="en-US" sz="1400">
                <a:solidFill>
                  <a:srgbClr val="00B0F0"/>
                </a:solidFill>
                <a:latin typeface="微软雅黑" pitchFamily="34" charset="-122"/>
                <a:ea typeface="微软雅黑" pitchFamily="34" charset="-122"/>
              </a:rPr>
              <a:t>文本后您的内容打在这里。</a:t>
            </a:r>
            <a:endParaRPr lang="zh-CN" altLang="en-US" sz="1400">
              <a:solidFill>
                <a:srgbClr val="00B0F0"/>
              </a:solidFill>
              <a:latin typeface="微软雅黑" pitchFamily="34" charset="-122"/>
              <a:ea typeface="微软雅黑" pitchFamily="34" charset="-122"/>
            </a:endParaRPr>
          </a:p>
        </p:txBody>
      </p:sp>
      <p:sp>
        <p:nvSpPr>
          <p:cNvPr id="19" name="AutoShape 24"/>
          <p:cNvSpPr>
            <a:spLocks noChangeArrowheads="1"/>
          </p:cNvSpPr>
          <p:nvPr/>
        </p:nvSpPr>
        <p:spPr bwMode="auto">
          <a:xfrm>
            <a:off x="-1933575" y="3085310"/>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a:solidFill>
                  <a:prstClr val="white"/>
                </a:solidFill>
                <a:latin typeface="Pirulen" pitchFamily="2" charset="0"/>
              </a:rPr>
              <a:t>04</a:t>
            </a:r>
            <a:endParaRPr lang="en-US" altLang="zh-CN" sz="4000">
              <a:solidFill>
                <a:prstClr val="white"/>
              </a:solidFill>
              <a:latin typeface="Pirulen" pitchFamily="2" charset="0"/>
            </a:endParaRPr>
          </a:p>
          <a:p>
            <a:pPr lvl="0" algn="ctr"/>
            <a:r>
              <a:rPr lang="zh-CN" altLang="en-US">
                <a:solidFill>
                  <a:prstClr val="white"/>
                </a:solidFill>
                <a:latin typeface="微软雅黑" pitchFamily="34" charset="-122"/>
                <a:ea typeface="微软雅黑" pitchFamily="34" charset="-122"/>
              </a:rPr>
              <a:t>点击添加标题</a:t>
            </a:r>
            <a:endParaRPr lang="zh-CN" altLang="en-US">
              <a:solidFill>
                <a:prstClr val="black"/>
              </a:solidFill>
            </a:endParaRPr>
          </a:p>
        </p:txBody>
      </p:sp>
      <p:pic>
        <p:nvPicPr>
          <p:cNvPr id="20"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33575"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afterEffect">
                                  <p:stCondLst>
                                    <p:cond delay="0"/>
                                  </p:stCondLst>
                                  <p:childTnLst>
                                    <p:animMotion origin="layout" path="M -6.25E-7 -4.44444E-6 L 0.86432 -4.44444E-6 " pathEditMode="relative" rAng="0" ptsTypes="AA">
                                      <p:cBhvr>
                                        <p:cTn id="6" dur="500" fill="hold"/>
                                        <p:tgtEl>
                                          <p:spTgt spid="20"/>
                                        </p:tgtEl>
                                        <p:attrNameLst>
                                          <p:attrName>ppt_x</p:attrName>
                                          <p:attrName>ppt_y</p:attrName>
                                        </p:attrNameLst>
                                      </p:cBhvr>
                                      <p:rCtr x="43216" y="0"/>
                                    </p:animMotion>
                                  </p:childTnLst>
                                </p:cTn>
                              </p:par>
                              <p:par>
                                <p:cTn id="7" presetID="63" presetClass="path" presetSubtype="0" decel="100000" fill="hold" grpId="0" nodeType="withEffect">
                                  <p:stCondLst>
                                    <p:cond delay="0"/>
                                  </p:stCondLst>
                                  <p:childTnLst>
                                    <p:animMotion origin="layout" path="M -6.25E-7 -4.44444E-6 L 0.86432 -4.44444E-6 " pathEditMode="relative" rAng="0" ptsTypes="AA">
                                      <p:cBhvr>
                                        <p:cTn id="8" dur="500" fill="hold"/>
                                        <p:tgtEl>
                                          <p:spTgt spid="19"/>
                                        </p:tgtEl>
                                        <p:attrNameLst>
                                          <p:attrName>ppt_x</p:attrName>
                                          <p:attrName>ppt_y</p:attrName>
                                        </p:attrNameLst>
                                      </p:cBhvr>
                                      <p:rCtr x="43216" y="0"/>
                                    </p:animMotion>
                                  </p:childTnLst>
                                </p:cTn>
                              </p:par>
                              <p:par>
                                <p:cTn id="9" presetID="2" presetClass="exit" presetSubtype="4" fill="hold" nodeType="withEffect">
                                  <p:stCondLst>
                                    <p:cond delay="400"/>
                                  </p:stCondLst>
                                  <p:childTnLst>
                                    <p:anim calcmode="lin" valueType="num">
                                      <p:cBhvr additive="base">
                                        <p:cTn id="10" dur="500"/>
                                        <p:tgtEl>
                                          <p:spTgt spid="20"/>
                                        </p:tgtEl>
                                        <p:attrNameLst>
                                          <p:attrName>ppt_x</p:attrName>
                                        </p:attrNameLst>
                                      </p:cBhvr>
                                      <p:tavLst>
                                        <p:tav tm="0">
                                          <p:val>
                                            <p:strVal val="ppt_x"/>
                                          </p:val>
                                        </p:tav>
                                        <p:tav tm="100000">
                                          <p:val>
                                            <p:strVal val="ppt_x"/>
                                          </p:val>
                                        </p:tav>
                                      </p:tavLst>
                                    </p:anim>
                                    <p:anim calcmode="lin" valueType="num">
                                      <p:cBhvr additive="base">
                                        <p:cTn id="11" dur="500"/>
                                        <p:tgtEl>
                                          <p:spTgt spid="20"/>
                                        </p:tgtEl>
                                        <p:attrNameLst>
                                          <p:attrName>ppt_y</p:attrName>
                                        </p:attrNameLst>
                                      </p:cBhvr>
                                      <p:tavLst>
                                        <p:tav tm="0">
                                          <p:val>
                                            <p:strVal val="ppt_y"/>
                                          </p:val>
                                        </p:tav>
                                        <p:tav tm="100000">
                                          <p:val>
                                            <p:strVal val="1+ppt_h/2"/>
                                          </p:val>
                                        </p:tav>
                                      </p:tavLst>
                                    </p:anim>
                                    <p:set>
                                      <p:cBhvr>
                                        <p:cTn id="12" dur="1" fill="hold">
                                          <p:stCondLst>
                                            <p:cond delay="499"/>
                                          </p:stCondLst>
                                        </p:cTn>
                                        <p:tgtEl>
                                          <p:spTgt spid="20"/>
                                        </p:tgtEl>
                                        <p:attrNameLst>
                                          <p:attrName>style.visibility</p:attrName>
                                        </p:attrNameLst>
                                      </p:cBhvr>
                                      <p:to>
                                        <p:strVal val="hidden"/>
                                      </p:to>
                                    </p:set>
                                  </p:childTnLst>
                                </p:cTn>
                              </p:par>
                              <p:par>
                                <p:cTn id="13" presetID="53" presetClass="exit" presetSubtype="32" fill="hold" grpId="1" nodeType="withEffect">
                                  <p:stCondLst>
                                    <p:cond delay="400"/>
                                  </p:stCondLst>
                                  <p:childTnLst>
                                    <p:anim calcmode="lin" valueType="num">
                                      <p:cBhvr>
                                        <p:cTn id="14" dur="500"/>
                                        <p:tgtEl>
                                          <p:spTgt spid="19"/>
                                        </p:tgtEl>
                                        <p:attrNameLst>
                                          <p:attrName>ppt_w</p:attrName>
                                        </p:attrNameLst>
                                      </p:cBhvr>
                                      <p:tavLst>
                                        <p:tav tm="0">
                                          <p:val>
                                            <p:strVal val="ppt_w"/>
                                          </p:val>
                                        </p:tav>
                                        <p:tav tm="100000">
                                          <p:val>
                                            <p:fltVal val="0"/>
                                          </p:val>
                                        </p:tav>
                                      </p:tavLst>
                                    </p:anim>
                                    <p:anim calcmode="lin" valueType="num">
                                      <p:cBhvr>
                                        <p:cTn id="15" dur="500"/>
                                        <p:tgtEl>
                                          <p:spTgt spid="19"/>
                                        </p:tgtEl>
                                        <p:attrNameLst>
                                          <p:attrName>ppt_h</p:attrName>
                                        </p:attrNameLst>
                                      </p:cBhvr>
                                      <p:tavLst>
                                        <p:tav tm="0">
                                          <p:val>
                                            <p:strVal val="ppt_h"/>
                                          </p:val>
                                        </p:tav>
                                        <p:tav tm="100000">
                                          <p:val>
                                            <p:fltVal val="0"/>
                                          </p:val>
                                        </p:tav>
                                      </p:tavLst>
                                    </p:anim>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down)">
                                      <p:cBhvr>
                                        <p:cTn id="26" dur="500"/>
                                        <p:tgtEl>
                                          <p:spTgt spid="6"/>
                                        </p:tgtEl>
                                      </p:cBhvr>
                                    </p:animEffect>
                                  </p:childTnLst>
                                </p:cTn>
                              </p:par>
                              <p:par>
                                <p:cTn id="27" presetID="22" presetClass="entr" presetSubtype="2" fill="hold" nodeType="withEffect">
                                  <p:stCondLst>
                                    <p:cond delay="400"/>
                                  </p:stCondLst>
                                  <p:childTnLst>
                                    <p:set>
                                      <p:cBhvr>
                                        <p:cTn id="28" dur="1" fill="hold">
                                          <p:stCondLst>
                                            <p:cond delay="0"/>
                                          </p:stCondLst>
                                        </p:cTn>
                                        <p:tgtEl>
                                          <p:spTgt spid="9"/>
                                        </p:tgtEl>
                                        <p:attrNameLst>
                                          <p:attrName>style.visibility</p:attrName>
                                        </p:attrNameLst>
                                      </p:cBhvr>
                                      <p:to>
                                        <p:strVal val="visible"/>
                                      </p:to>
                                    </p:set>
                                    <p:animEffect transition="in" filter="wipe(right)">
                                      <p:cBhvr>
                                        <p:cTn id="29" dur="500"/>
                                        <p:tgtEl>
                                          <p:spTgt spid="9"/>
                                        </p:tgtEl>
                                      </p:cBhvr>
                                    </p:animEffect>
                                  </p:childTnLst>
                                </p:cTn>
                              </p:par>
                              <p:par>
                                <p:cTn id="30" presetID="22" presetClass="entr" presetSubtype="2" fill="hold" nodeType="withEffect">
                                  <p:stCondLst>
                                    <p:cond delay="40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par>
                                <p:cTn id="33" presetID="10" presetClass="entr" presetSubtype="0" fill="hold" grpId="0" nodeType="withEffect">
                                  <p:stCondLst>
                                    <p:cond delay="1000"/>
                                  </p:stCondLst>
                                  <p:iterate type="lt">
                                    <p:tmPct val="10000"/>
                                  </p:iterate>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par>
                                <p:cTn id="36" presetID="10" presetClass="entr" presetSubtype="0" fill="hold" grpId="0" nodeType="withEffect">
                                  <p:stCondLst>
                                    <p:cond delay="1000"/>
                                  </p:stCondLst>
                                  <p:iterate type="lt">
                                    <p:tmPct val="10000"/>
                                  </p:iterate>
                                  <p:childTnLst>
                                    <p:set>
                                      <p:cBhvr>
                                        <p:cTn id="37" dur="1" fill="hold">
                                          <p:stCondLst>
                                            <p:cond delay="0"/>
                                          </p:stCondLst>
                                        </p:cTn>
                                        <p:tgtEl>
                                          <p:spTgt spid="15"/>
                                        </p:tgtEl>
                                        <p:attrNameLst>
                                          <p:attrName>style.visibility</p:attrName>
                                        </p:attrNameLst>
                                      </p:cBhvr>
                                      <p:to>
                                        <p:strVal val="visible"/>
                                      </p:to>
                                    </p:set>
                                    <p:animEffect transition="in" filter="fade">
                                      <p:cBhvr>
                                        <p:cTn id="38" dur="100"/>
                                        <p:tgtEl>
                                          <p:spTgt spid="15"/>
                                        </p:tgtEl>
                                      </p:cBhvr>
                                    </p:animEffect>
                                  </p:childTnLst>
                                </p:cTn>
                              </p:par>
                              <p:par>
                                <p:cTn id="39" presetID="10" presetClass="entr" presetSubtype="0" fill="hold" grpId="0" nodeType="withEffect">
                                  <p:stCondLst>
                                    <p:cond delay="1000"/>
                                  </p:stCondLst>
                                  <p:iterate type="lt">
                                    <p:tmPct val="10000"/>
                                  </p:iterate>
                                  <p:childTnLst>
                                    <p:set>
                                      <p:cBhvr>
                                        <p:cTn id="40" dur="1" fill="hold">
                                          <p:stCondLst>
                                            <p:cond delay="0"/>
                                          </p:stCondLst>
                                        </p:cTn>
                                        <p:tgtEl>
                                          <p:spTgt spid="16"/>
                                        </p:tgtEl>
                                        <p:attrNameLst>
                                          <p:attrName>style.visibility</p:attrName>
                                        </p:attrNameLst>
                                      </p:cBhvr>
                                      <p:to>
                                        <p:strVal val="visible"/>
                                      </p:to>
                                    </p:set>
                                    <p:animEffect transition="in" filter="fade">
                                      <p:cBhvr>
                                        <p:cTn id="41" dur="100"/>
                                        <p:tgtEl>
                                          <p:spTgt spid="16"/>
                                        </p:tgtEl>
                                      </p:cBhvr>
                                    </p:animEffect>
                                  </p:childTnLst>
                                </p:cTn>
                              </p:par>
                              <p:par>
                                <p:cTn id="42" presetID="10" presetClass="entr" presetSubtype="0" fill="hold" grpId="0" nodeType="withEffect">
                                  <p:stCondLst>
                                    <p:cond delay="1000"/>
                                  </p:stCondLst>
                                  <p:iterate type="lt">
                                    <p:tmPct val="10000"/>
                                  </p:iterate>
                                  <p:childTnLst>
                                    <p:set>
                                      <p:cBhvr>
                                        <p:cTn id="43" dur="1" fill="hold">
                                          <p:stCondLst>
                                            <p:cond delay="0"/>
                                          </p:stCondLst>
                                        </p:cTn>
                                        <p:tgtEl>
                                          <p:spTgt spid="17"/>
                                        </p:tgtEl>
                                        <p:attrNameLst>
                                          <p:attrName>style.visibility</p:attrName>
                                        </p:attrNameLst>
                                      </p:cBhvr>
                                      <p:to>
                                        <p:strVal val="visible"/>
                                      </p:to>
                                    </p:set>
                                    <p:animEffect transition="in" filter="fade">
                                      <p:cBhvr>
                                        <p:cTn id="44" dur="1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5" presetClass="path" presetSubtype="0" decel="100000" fill="hold" nodeType="clickEffect">
                                  <p:stCondLst>
                                    <p:cond delay="0"/>
                                  </p:stCondLst>
                                  <p:childTnLst>
                                    <p:animMotion origin="layout" path="M -1.04167E-6 2.96296E-6 L -1.18437 2.96296E-6 " pathEditMode="relative" rAng="0" ptsTypes="AA">
                                      <p:cBhvr>
                                        <p:cTn id="48" dur="1000" fill="hold"/>
                                        <p:tgtEl>
                                          <p:spTgt spid="22"/>
                                        </p:tgtEl>
                                        <p:attrNameLst>
                                          <p:attrName>ppt_x</p:attrName>
                                          <p:attrName>ppt_y</p:attrName>
                                        </p:attrNameLst>
                                      </p:cBhvr>
                                      <p:rCtr x="-59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p:bldP spid="15" grpId="0"/>
      <p:bldP spid="16" grpId="0"/>
      <p:bldP spid="17" grpId="0"/>
      <p:bldP spid="19" grpId="0" animBg="1"/>
      <p:bldP spid="1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9653" name="Freeform 471"/>
          <p:cNvSpPr>
            <a:spLocks noEditPoints="1"/>
          </p:cNvSpPr>
          <p:nvPr/>
        </p:nvSpPr>
        <p:spPr bwMode="auto">
          <a:xfrm>
            <a:off x="6543252" y="3706266"/>
            <a:ext cx="967236"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656" name="Freeform 476"/>
          <p:cNvSpPr>
            <a:spLocks noEditPoints="1"/>
          </p:cNvSpPr>
          <p:nvPr/>
        </p:nvSpPr>
        <p:spPr bwMode="auto">
          <a:xfrm>
            <a:off x="1611918" y="1363868"/>
            <a:ext cx="1294138"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666" name="Oval 493"/>
          <p:cNvSpPr>
            <a:spLocks noChangeArrowheads="1"/>
          </p:cNvSpPr>
          <p:nvPr/>
        </p:nvSpPr>
        <p:spPr bwMode="auto">
          <a:xfrm>
            <a:off x="1611918" y="3744409"/>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670" name="Freeform 497"/>
          <p:cNvSpPr>
            <a:spLocks noEditPoints="1"/>
          </p:cNvSpPr>
          <p:nvPr/>
        </p:nvSpPr>
        <p:spPr bwMode="auto">
          <a:xfrm>
            <a:off x="6543252" y="1363868"/>
            <a:ext cx="605709" cy="835598"/>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cxnSp>
        <p:nvCxnSpPr>
          <p:cNvPr id="9672" name="直接连接符 9671"/>
          <p:cNvCxnSpPr/>
          <p:nvPr/>
        </p:nvCxnSpPr>
        <p:spPr>
          <a:xfrm>
            <a:off x="1611918" y="2248790"/>
            <a:ext cx="39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p:nvCxnSpPr>
        <p:spPr>
          <a:xfrm>
            <a:off x="6543252" y="2248790"/>
            <a:ext cx="39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p:nvCxnSpPr>
        <p:spPr>
          <a:xfrm>
            <a:off x="1611918" y="4604228"/>
            <a:ext cx="39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8" name="直接连接符 497"/>
          <p:cNvCxnSpPr/>
          <p:nvPr/>
        </p:nvCxnSpPr>
        <p:spPr>
          <a:xfrm>
            <a:off x="6543252" y="4604228"/>
            <a:ext cx="39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9" name="TextBox 498"/>
          <p:cNvSpPr txBox="1"/>
          <p:nvPr/>
        </p:nvSpPr>
        <p:spPr>
          <a:xfrm>
            <a:off x="3998426" y="1482527"/>
            <a:ext cx="1755610" cy="769441"/>
          </a:xfrm>
          <a:prstGeom prst="rect">
            <a:avLst/>
          </a:prstGeom>
          <a:noFill/>
        </p:spPr>
        <p:txBody>
          <a:bodyPr wrap="none" rtlCol="0" anchor="ctr">
            <a:spAutoFit/>
          </a:bodyPr>
          <a:lstStyle/>
          <a:p>
            <a:pPr lvl="0" algn="ctr"/>
            <a:r>
              <a:rPr lang="en-US" altLang="zh-CN" sz="4400">
                <a:solidFill>
                  <a:srgbClr val="53D2FF"/>
                </a:solidFill>
                <a:effectLst>
                  <a:outerShdw blurRad="266700" algn="tl" rotWithShape="0">
                    <a:schemeClr val="tx2">
                      <a:lumMod val="40000"/>
                      <a:lumOff val="60000"/>
                      <a:alpha val="55000"/>
                    </a:schemeClr>
                  </a:outerShdw>
                </a:effectLst>
                <a:latin typeface="UKIJ Qolyazma" pitchFamily="18" charset="0"/>
                <a:ea typeface="UKIJ Qolyazma" pitchFamily="18" charset="0"/>
                <a:cs typeface="UKIJ Qolyazma" pitchFamily="18" charset="0"/>
              </a:rPr>
              <a:t>15664</a:t>
            </a:r>
            <a:endParaRPr lang="zh-CN" altLang="en-US" sz="4400">
              <a:solidFill>
                <a:srgbClr val="53D2FF"/>
              </a:solidFill>
              <a:effectLst>
                <a:outerShdw blurRad="266700" algn="tl" rotWithShape="0">
                  <a:schemeClr val="tx2">
                    <a:lumMod val="40000"/>
                    <a:lumOff val="60000"/>
                    <a:alpha val="55000"/>
                  </a:schemeClr>
                </a:outerShdw>
              </a:effectLst>
              <a:latin typeface="UKIJ Qolyazma" pitchFamily="18" charset="0"/>
              <a:cs typeface="UKIJ Qolyazma" pitchFamily="18" charset="0"/>
            </a:endParaRPr>
          </a:p>
        </p:txBody>
      </p:sp>
      <p:sp>
        <p:nvSpPr>
          <p:cNvPr id="500" name="TextBox 499"/>
          <p:cNvSpPr txBox="1"/>
          <p:nvPr/>
        </p:nvSpPr>
        <p:spPr>
          <a:xfrm>
            <a:off x="8900557" y="1482527"/>
            <a:ext cx="1755609" cy="769441"/>
          </a:xfrm>
          <a:prstGeom prst="rect">
            <a:avLst/>
          </a:prstGeom>
          <a:noFill/>
        </p:spPr>
        <p:txBody>
          <a:bodyPr wrap="none" rtlCol="0" anchor="ctr">
            <a:spAutoFit/>
          </a:bodyPr>
          <a:lstStyle/>
          <a:p>
            <a:pPr lvl="0" algn="ctr"/>
            <a:r>
              <a:rPr lang="en-US" altLang="zh-CN" sz="4400">
                <a:solidFill>
                  <a:srgbClr val="53D2FF"/>
                </a:solidFill>
                <a:effectLst>
                  <a:outerShdw blurRad="266700" algn="tl" rotWithShape="0">
                    <a:schemeClr val="tx2">
                      <a:lumMod val="40000"/>
                      <a:lumOff val="60000"/>
                      <a:alpha val="55000"/>
                    </a:schemeClr>
                  </a:outerShdw>
                </a:effectLst>
                <a:latin typeface="UKIJ Qolyazma" pitchFamily="18" charset="0"/>
                <a:ea typeface="UKIJ Qolyazma" pitchFamily="18" charset="0"/>
                <a:cs typeface="UKIJ Qolyazma" pitchFamily="18" charset="0"/>
              </a:rPr>
              <a:t>24745</a:t>
            </a:r>
            <a:endParaRPr lang="zh-CN" altLang="en-US" sz="4400">
              <a:solidFill>
                <a:srgbClr val="53D2FF"/>
              </a:solidFill>
              <a:effectLst>
                <a:outerShdw blurRad="266700" algn="tl" rotWithShape="0">
                  <a:schemeClr val="tx2">
                    <a:lumMod val="40000"/>
                    <a:lumOff val="60000"/>
                    <a:alpha val="55000"/>
                  </a:schemeClr>
                </a:outerShdw>
              </a:effectLst>
              <a:latin typeface="UKIJ Qolyazma" pitchFamily="18" charset="0"/>
              <a:cs typeface="UKIJ Qolyazma" pitchFamily="18" charset="0"/>
            </a:endParaRPr>
          </a:p>
        </p:txBody>
      </p:sp>
      <p:sp>
        <p:nvSpPr>
          <p:cNvPr id="501" name="TextBox 500"/>
          <p:cNvSpPr txBox="1"/>
          <p:nvPr/>
        </p:nvSpPr>
        <p:spPr>
          <a:xfrm>
            <a:off x="3998428" y="3807509"/>
            <a:ext cx="1755609" cy="769441"/>
          </a:xfrm>
          <a:prstGeom prst="rect">
            <a:avLst/>
          </a:prstGeom>
          <a:noFill/>
        </p:spPr>
        <p:txBody>
          <a:bodyPr wrap="none" rtlCol="0" anchor="ctr">
            <a:spAutoFit/>
          </a:bodyPr>
          <a:lstStyle/>
          <a:p>
            <a:pPr lvl="0" algn="ctr"/>
            <a:r>
              <a:rPr lang="en-US" altLang="zh-CN" sz="4400">
                <a:solidFill>
                  <a:srgbClr val="53D2FF"/>
                </a:solidFill>
                <a:effectLst>
                  <a:outerShdw blurRad="266700" algn="tl" rotWithShape="0">
                    <a:schemeClr val="tx2">
                      <a:lumMod val="40000"/>
                      <a:lumOff val="60000"/>
                      <a:alpha val="55000"/>
                    </a:schemeClr>
                  </a:outerShdw>
                </a:effectLst>
                <a:latin typeface="UKIJ Qolyazma" pitchFamily="18" charset="0"/>
                <a:ea typeface="UKIJ Qolyazma" pitchFamily="18" charset="0"/>
                <a:cs typeface="UKIJ Qolyazma" pitchFamily="18" charset="0"/>
              </a:rPr>
              <a:t>32631</a:t>
            </a:r>
            <a:endParaRPr lang="zh-CN" altLang="en-US" sz="4400">
              <a:solidFill>
                <a:srgbClr val="53D2FF"/>
              </a:solidFill>
              <a:effectLst>
                <a:outerShdw blurRad="266700" algn="tl" rotWithShape="0">
                  <a:schemeClr val="tx2">
                    <a:lumMod val="40000"/>
                    <a:lumOff val="60000"/>
                    <a:alpha val="55000"/>
                  </a:schemeClr>
                </a:outerShdw>
              </a:effectLst>
              <a:latin typeface="UKIJ Qolyazma" pitchFamily="18" charset="0"/>
              <a:cs typeface="UKIJ Qolyazma" pitchFamily="18" charset="0"/>
            </a:endParaRPr>
          </a:p>
        </p:txBody>
      </p:sp>
      <p:sp>
        <p:nvSpPr>
          <p:cNvPr id="502" name="TextBox 501"/>
          <p:cNvSpPr txBox="1"/>
          <p:nvPr/>
        </p:nvSpPr>
        <p:spPr>
          <a:xfrm>
            <a:off x="8900557" y="3807509"/>
            <a:ext cx="1755610" cy="769441"/>
          </a:xfrm>
          <a:prstGeom prst="rect">
            <a:avLst/>
          </a:prstGeom>
          <a:noFill/>
        </p:spPr>
        <p:txBody>
          <a:bodyPr wrap="none" rtlCol="0" anchor="ctr">
            <a:spAutoFit/>
          </a:bodyPr>
          <a:lstStyle/>
          <a:p>
            <a:pPr lvl="0" algn="ctr"/>
            <a:r>
              <a:rPr lang="en-US" altLang="zh-CN" sz="4400">
                <a:solidFill>
                  <a:srgbClr val="53D2FF"/>
                </a:solidFill>
                <a:effectLst>
                  <a:outerShdw blurRad="266700" algn="tl" rotWithShape="0">
                    <a:schemeClr val="tx2">
                      <a:lumMod val="40000"/>
                      <a:lumOff val="60000"/>
                      <a:alpha val="55000"/>
                    </a:schemeClr>
                  </a:outerShdw>
                </a:effectLst>
                <a:latin typeface="UKIJ Qolyazma" pitchFamily="18" charset="0"/>
                <a:ea typeface="UKIJ Qolyazma" pitchFamily="18" charset="0"/>
                <a:cs typeface="UKIJ Qolyazma" pitchFamily="18" charset="0"/>
              </a:rPr>
              <a:t>17208</a:t>
            </a:r>
            <a:endParaRPr lang="zh-CN" altLang="en-US" sz="4400">
              <a:solidFill>
                <a:srgbClr val="53D2FF"/>
              </a:solidFill>
              <a:effectLst>
                <a:outerShdw blurRad="266700" algn="tl" rotWithShape="0">
                  <a:schemeClr val="tx2">
                    <a:lumMod val="40000"/>
                    <a:lumOff val="60000"/>
                    <a:alpha val="55000"/>
                  </a:schemeClr>
                </a:outerShdw>
              </a:effectLst>
              <a:latin typeface="UKIJ Qolyazma" pitchFamily="18" charset="0"/>
              <a:cs typeface="UKIJ Qolyazma" pitchFamily="18" charset="0"/>
            </a:endParaRPr>
          </a:p>
        </p:txBody>
      </p:sp>
      <p:sp>
        <p:nvSpPr>
          <p:cNvPr id="504" name="TextBox 503"/>
          <p:cNvSpPr txBox="1"/>
          <p:nvPr/>
        </p:nvSpPr>
        <p:spPr>
          <a:xfrm>
            <a:off x="1486694" y="2338838"/>
            <a:ext cx="4165743" cy="812530"/>
          </a:xfrm>
          <a:prstGeom prst="rect">
            <a:avLst/>
          </a:prstGeom>
          <a:noFill/>
        </p:spPr>
        <p:txBody>
          <a:bodyPr wrap="square" rtlCol="0">
            <a:spAutoFit/>
          </a:bodyPr>
          <a:lstStyle/>
          <a:p>
            <a:pPr>
              <a:lnSpc>
                <a:spcPct val="130000"/>
              </a:lnSpc>
            </a:pPr>
            <a:r>
              <a:rPr lang="zh-CN" altLang="en-US" sz="1200" dirty="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a:t>
            </a:r>
            <a:r>
              <a:rPr lang="zh-CN" altLang="en-US" sz="1200">
                <a:solidFill>
                  <a:srgbClr val="00B0F0"/>
                </a:solidFill>
                <a:latin typeface="微软雅黑" pitchFamily="34" charset="-122"/>
                <a:ea typeface="微软雅黑" pitchFamily="34" charset="-122"/>
              </a:rPr>
              <a:t>文本后您的内容打在这里。</a:t>
            </a:r>
            <a:endParaRPr lang="zh-CN" altLang="en-US" sz="1200">
              <a:solidFill>
                <a:srgbClr val="00B0F0"/>
              </a:solidFill>
              <a:latin typeface="微软雅黑" pitchFamily="34" charset="-122"/>
              <a:ea typeface="微软雅黑" pitchFamily="34" charset="-122"/>
            </a:endParaRPr>
          </a:p>
        </p:txBody>
      </p:sp>
      <p:sp>
        <p:nvSpPr>
          <p:cNvPr id="505" name="TextBox 504"/>
          <p:cNvSpPr txBox="1"/>
          <p:nvPr/>
        </p:nvSpPr>
        <p:spPr>
          <a:xfrm>
            <a:off x="6441653" y="2338838"/>
            <a:ext cx="4165743" cy="812530"/>
          </a:xfrm>
          <a:prstGeom prst="rect">
            <a:avLst/>
          </a:prstGeom>
          <a:noFill/>
        </p:spPr>
        <p:txBody>
          <a:bodyPr wrap="square" rtlCol="0">
            <a:spAutoFit/>
          </a:bodyPr>
          <a:lstStyle/>
          <a:p>
            <a:pPr>
              <a:lnSpc>
                <a:spcPct val="130000"/>
              </a:lnSpc>
            </a:pPr>
            <a:r>
              <a:rPr lang="zh-CN" altLang="en-US" sz="1200" dirty="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a:t>
            </a:r>
            <a:r>
              <a:rPr lang="zh-CN" altLang="en-US" sz="1200">
                <a:solidFill>
                  <a:srgbClr val="00B0F0"/>
                </a:solidFill>
                <a:latin typeface="微软雅黑" pitchFamily="34" charset="-122"/>
                <a:ea typeface="微软雅黑" pitchFamily="34" charset="-122"/>
              </a:rPr>
              <a:t>文本后您的内容打在这里。</a:t>
            </a:r>
            <a:endParaRPr lang="zh-CN" altLang="en-US" sz="1200">
              <a:solidFill>
                <a:srgbClr val="00B0F0"/>
              </a:solidFill>
              <a:latin typeface="微软雅黑" pitchFamily="34" charset="-122"/>
              <a:ea typeface="微软雅黑" pitchFamily="34" charset="-122"/>
            </a:endParaRPr>
          </a:p>
        </p:txBody>
      </p:sp>
      <p:sp>
        <p:nvSpPr>
          <p:cNvPr id="506" name="TextBox 505"/>
          <p:cNvSpPr txBox="1"/>
          <p:nvPr/>
        </p:nvSpPr>
        <p:spPr>
          <a:xfrm>
            <a:off x="1486694" y="4704702"/>
            <a:ext cx="4165743" cy="812530"/>
          </a:xfrm>
          <a:prstGeom prst="rect">
            <a:avLst/>
          </a:prstGeom>
          <a:noFill/>
        </p:spPr>
        <p:txBody>
          <a:bodyPr wrap="square" rtlCol="0">
            <a:spAutoFit/>
          </a:bodyPr>
          <a:lstStyle/>
          <a:p>
            <a:pPr>
              <a:lnSpc>
                <a:spcPct val="130000"/>
              </a:lnSpc>
            </a:pPr>
            <a:r>
              <a:rPr lang="zh-CN" altLang="en-US" sz="1200" dirty="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a:t>
            </a:r>
            <a:r>
              <a:rPr lang="zh-CN" altLang="en-US" sz="1200">
                <a:solidFill>
                  <a:srgbClr val="00B0F0"/>
                </a:solidFill>
                <a:latin typeface="微软雅黑" pitchFamily="34" charset="-122"/>
                <a:ea typeface="微软雅黑" pitchFamily="34" charset="-122"/>
              </a:rPr>
              <a:t>文本后您的内容打在这里。</a:t>
            </a:r>
            <a:endParaRPr lang="zh-CN" altLang="en-US" sz="1200">
              <a:solidFill>
                <a:srgbClr val="00B0F0"/>
              </a:solidFill>
              <a:latin typeface="微软雅黑" pitchFamily="34" charset="-122"/>
              <a:ea typeface="微软雅黑" pitchFamily="34" charset="-122"/>
            </a:endParaRPr>
          </a:p>
        </p:txBody>
      </p:sp>
      <p:sp>
        <p:nvSpPr>
          <p:cNvPr id="507" name="TextBox 506"/>
          <p:cNvSpPr txBox="1"/>
          <p:nvPr/>
        </p:nvSpPr>
        <p:spPr>
          <a:xfrm>
            <a:off x="6441653" y="4704702"/>
            <a:ext cx="4165743" cy="812530"/>
          </a:xfrm>
          <a:prstGeom prst="rect">
            <a:avLst/>
          </a:prstGeom>
          <a:noFill/>
        </p:spPr>
        <p:txBody>
          <a:bodyPr wrap="square" rtlCol="0">
            <a:spAutoFit/>
          </a:bodyPr>
          <a:lstStyle/>
          <a:p>
            <a:pPr>
              <a:lnSpc>
                <a:spcPct val="130000"/>
              </a:lnSpc>
            </a:pPr>
            <a:r>
              <a:rPr lang="zh-CN" altLang="en-US" sz="1200" dirty="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a:t>
            </a:r>
            <a:r>
              <a:rPr lang="zh-CN" altLang="en-US" sz="1200">
                <a:solidFill>
                  <a:srgbClr val="00B0F0"/>
                </a:solidFill>
                <a:latin typeface="微软雅黑" pitchFamily="34" charset="-122"/>
                <a:ea typeface="微软雅黑" pitchFamily="34" charset="-122"/>
              </a:rPr>
              <a:t>文本后您的内容打在这里。</a:t>
            </a:r>
            <a:endParaRPr lang="zh-CN" altLang="en-US" sz="1200">
              <a:solidFill>
                <a:srgbClr val="00B0F0"/>
              </a:solidFill>
              <a:latin typeface="微软雅黑" pitchFamily="34" charset="-122"/>
              <a:ea typeface="微软雅黑" pitchFamily="34" charset="-122"/>
            </a:endParaRPr>
          </a:p>
        </p:txBody>
      </p:sp>
      <p:pic>
        <p:nvPicPr>
          <p:cNvPr id="508"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672"/>
                                        </p:tgtEl>
                                        <p:attrNameLst>
                                          <p:attrName>style.visibility</p:attrName>
                                        </p:attrNameLst>
                                      </p:cBhvr>
                                      <p:to>
                                        <p:strVal val="visible"/>
                                      </p:to>
                                    </p:set>
                                    <p:animEffect transition="in" filter="wipe(left)">
                                      <p:cBhvr>
                                        <p:cTn id="7" dur="500"/>
                                        <p:tgtEl>
                                          <p:spTgt spid="9672"/>
                                        </p:tgtEl>
                                      </p:cBhvr>
                                    </p:animEffect>
                                  </p:childTnLst>
                                </p:cTn>
                              </p:par>
                              <p:par>
                                <p:cTn id="8" presetID="22" presetClass="entr" presetSubtype="8" fill="hold" nodeType="withEffect">
                                  <p:stCondLst>
                                    <p:cond delay="0"/>
                                  </p:stCondLst>
                                  <p:childTnLst>
                                    <p:set>
                                      <p:cBhvr>
                                        <p:cTn id="9" dur="1" fill="hold">
                                          <p:stCondLst>
                                            <p:cond delay="0"/>
                                          </p:stCondLst>
                                        </p:cTn>
                                        <p:tgtEl>
                                          <p:spTgt spid="496"/>
                                        </p:tgtEl>
                                        <p:attrNameLst>
                                          <p:attrName>style.visibility</p:attrName>
                                        </p:attrNameLst>
                                      </p:cBhvr>
                                      <p:to>
                                        <p:strVal val="visible"/>
                                      </p:to>
                                    </p:set>
                                    <p:animEffect transition="in" filter="wipe(left)">
                                      <p:cBhvr>
                                        <p:cTn id="10" dur="500"/>
                                        <p:tgtEl>
                                          <p:spTgt spid="496"/>
                                        </p:tgtEl>
                                      </p:cBhvr>
                                    </p:animEffect>
                                  </p:childTnLst>
                                </p:cTn>
                              </p:par>
                              <p:par>
                                <p:cTn id="11" presetID="22" presetClass="entr" presetSubtype="8" fill="hold" nodeType="withEffect">
                                  <p:stCondLst>
                                    <p:cond delay="0"/>
                                  </p:stCondLst>
                                  <p:childTnLst>
                                    <p:set>
                                      <p:cBhvr>
                                        <p:cTn id="12" dur="1" fill="hold">
                                          <p:stCondLst>
                                            <p:cond delay="0"/>
                                          </p:stCondLst>
                                        </p:cTn>
                                        <p:tgtEl>
                                          <p:spTgt spid="497"/>
                                        </p:tgtEl>
                                        <p:attrNameLst>
                                          <p:attrName>style.visibility</p:attrName>
                                        </p:attrNameLst>
                                      </p:cBhvr>
                                      <p:to>
                                        <p:strVal val="visible"/>
                                      </p:to>
                                    </p:set>
                                    <p:animEffect transition="in" filter="wipe(left)">
                                      <p:cBhvr>
                                        <p:cTn id="13" dur="500"/>
                                        <p:tgtEl>
                                          <p:spTgt spid="497"/>
                                        </p:tgtEl>
                                      </p:cBhvr>
                                    </p:animEffect>
                                  </p:childTnLst>
                                </p:cTn>
                              </p:par>
                              <p:par>
                                <p:cTn id="14" presetID="22" presetClass="entr" presetSubtype="8" fill="hold" nodeType="withEffect">
                                  <p:stCondLst>
                                    <p:cond delay="0"/>
                                  </p:stCondLst>
                                  <p:childTnLst>
                                    <p:set>
                                      <p:cBhvr>
                                        <p:cTn id="15" dur="1" fill="hold">
                                          <p:stCondLst>
                                            <p:cond delay="0"/>
                                          </p:stCondLst>
                                        </p:cTn>
                                        <p:tgtEl>
                                          <p:spTgt spid="498"/>
                                        </p:tgtEl>
                                        <p:attrNameLst>
                                          <p:attrName>style.visibility</p:attrName>
                                        </p:attrNameLst>
                                      </p:cBhvr>
                                      <p:to>
                                        <p:strVal val="visible"/>
                                      </p:to>
                                    </p:set>
                                    <p:animEffect transition="in" filter="wipe(left)">
                                      <p:cBhvr>
                                        <p:cTn id="16" dur="500"/>
                                        <p:tgtEl>
                                          <p:spTgt spid="498"/>
                                        </p:tgtEl>
                                      </p:cBhvr>
                                    </p:animEffect>
                                  </p:childTnLst>
                                </p:cTn>
                              </p:par>
                            </p:childTnLst>
                          </p:cTn>
                        </p:par>
                        <p:par>
                          <p:cTn id="17" fill="hold">
                            <p:stCondLst>
                              <p:cond delay="500"/>
                            </p:stCondLst>
                            <p:childTnLst>
                              <p:par>
                                <p:cTn id="18" presetID="12" presetClass="entr" presetSubtype="4" fill="hold" grpId="0" nodeType="afterEffect">
                                  <p:stCondLst>
                                    <p:cond delay="0"/>
                                  </p:stCondLst>
                                  <p:iterate type="lt">
                                    <p:tmPct val="50000"/>
                                  </p:iterate>
                                  <p:childTnLst>
                                    <p:set>
                                      <p:cBhvr>
                                        <p:cTn id="19" dur="1" fill="hold">
                                          <p:stCondLst>
                                            <p:cond delay="0"/>
                                          </p:stCondLst>
                                        </p:cTn>
                                        <p:tgtEl>
                                          <p:spTgt spid="499"/>
                                        </p:tgtEl>
                                        <p:attrNameLst>
                                          <p:attrName>style.visibility</p:attrName>
                                        </p:attrNameLst>
                                      </p:cBhvr>
                                      <p:to>
                                        <p:strVal val="visible"/>
                                      </p:to>
                                    </p:set>
                                    <p:anim calcmode="lin" valueType="num">
                                      <p:cBhvr additive="base">
                                        <p:cTn id="20" dur="300"/>
                                        <p:tgtEl>
                                          <p:spTgt spid="499"/>
                                        </p:tgtEl>
                                        <p:attrNameLst>
                                          <p:attrName>ppt_y</p:attrName>
                                        </p:attrNameLst>
                                      </p:cBhvr>
                                      <p:tavLst>
                                        <p:tav tm="0">
                                          <p:val>
                                            <p:strVal val="#ppt_y+#ppt_h*1.125000"/>
                                          </p:val>
                                        </p:tav>
                                        <p:tav tm="100000">
                                          <p:val>
                                            <p:strVal val="#ppt_y"/>
                                          </p:val>
                                        </p:tav>
                                      </p:tavLst>
                                    </p:anim>
                                    <p:animEffect transition="in" filter="wipe(up)">
                                      <p:cBhvr>
                                        <p:cTn id="21" dur="300"/>
                                        <p:tgtEl>
                                          <p:spTgt spid="499"/>
                                        </p:tgtEl>
                                      </p:cBhvr>
                                    </p:animEffect>
                                  </p:childTnLst>
                                </p:cTn>
                              </p:par>
                              <p:par>
                                <p:cTn id="22" presetID="12" presetClass="entr" presetSubtype="4" fill="hold" grpId="0" nodeType="withEffect">
                                  <p:stCondLst>
                                    <p:cond delay="0"/>
                                  </p:stCondLst>
                                  <p:iterate type="lt">
                                    <p:tmPct val="50000"/>
                                  </p:iterate>
                                  <p:childTnLst>
                                    <p:set>
                                      <p:cBhvr>
                                        <p:cTn id="23" dur="1" fill="hold">
                                          <p:stCondLst>
                                            <p:cond delay="0"/>
                                          </p:stCondLst>
                                        </p:cTn>
                                        <p:tgtEl>
                                          <p:spTgt spid="500"/>
                                        </p:tgtEl>
                                        <p:attrNameLst>
                                          <p:attrName>style.visibility</p:attrName>
                                        </p:attrNameLst>
                                      </p:cBhvr>
                                      <p:to>
                                        <p:strVal val="visible"/>
                                      </p:to>
                                    </p:set>
                                    <p:anim calcmode="lin" valueType="num">
                                      <p:cBhvr additive="base">
                                        <p:cTn id="24" dur="300"/>
                                        <p:tgtEl>
                                          <p:spTgt spid="500"/>
                                        </p:tgtEl>
                                        <p:attrNameLst>
                                          <p:attrName>ppt_y</p:attrName>
                                        </p:attrNameLst>
                                      </p:cBhvr>
                                      <p:tavLst>
                                        <p:tav tm="0">
                                          <p:val>
                                            <p:strVal val="#ppt_y+#ppt_h*1.125000"/>
                                          </p:val>
                                        </p:tav>
                                        <p:tav tm="100000">
                                          <p:val>
                                            <p:strVal val="#ppt_y"/>
                                          </p:val>
                                        </p:tav>
                                      </p:tavLst>
                                    </p:anim>
                                    <p:animEffect transition="in" filter="wipe(up)">
                                      <p:cBhvr>
                                        <p:cTn id="25" dur="300"/>
                                        <p:tgtEl>
                                          <p:spTgt spid="500"/>
                                        </p:tgtEl>
                                      </p:cBhvr>
                                    </p:animEffect>
                                  </p:childTnLst>
                                </p:cTn>
                              </p:par>
                              <p:par>
                                <p:cTn id="26" presetID="12" presetClass="entr" presetSubtype="4" fill="hold" grpId="0" nodeType="withEffect">
                                  <p:stCondLst>
                                    <p:cond delay="0"/>
                                  </p:stCondLst>
                                  <p:iterate type="lt">
                                    <p:tmPct val="50000"/>
                                  </p:iterate>
                                  <p:childTnLst>
                                    <p:set>
                                      <p:cBhvr>
                                        <p:cTn id="27" dur="1" fill="hold">
                                          <p:stCondLst>
                                            <p:cond delay="0"/>
                                          </p:stCondLst>
                                        </p:cTn>
                                        <p:tgtEl>
                                          <p:spTgt spid="501"/>
                                        </p:tgtEl>
                                        <p:attrNameLst>
                                          <p:attrName>style.visibility</p:attrName>
                                        </p:attrNameLst>
                                      </p:cBhvr>
                                      <p:to>
                                        <p:strVal val="visible"/>
                                      </p:to>
                                    </p:set>
                                    <p:anim calcmode="lin" valueType="num">
                                      <p:cBhvr additive="base">
                                        <p:cTn id="28" dur="300"/>
                                        <p:tgtEl>
                                          <p:spTgt spid="501"/>
                                        </p:tgtEl>
                                        <p:attrNameLst>
                                          <p:attrName>ppt_y</p:attrName>
                                        </p:attrNameLst>
                                      </p:cBhvr>
                                      <p:tavLst>
                                        <p:tav tm="0">
                                          <p:val>
                                            <p:strVal val="#ppt_y+#ppt_h*1.125000"/>
                                          </p:val>
                                        </p:tav>
                                        <p:tav tm="100000">
                                          <p:val>
                                            <p:strVal val="#ppt_y"/>
                                          </p:val>
                                        </p:tav>
                                      </p:tavLst>
                                    </p:anim>
                                    <p:animEffect transition="in" filter="wipe(up)">
                                      <p:cBhvr>
                                        <p:cTn id="29" dur="300"/>
                                        <p:tgtEl>
                                          <p:spTgt spid="501"/>
                                        </p:tgtEl>
                                      </p:cBhvr>
                                    </p:animEffect>
                                  </p:childTnLst>
                                </p:cTn>
                              </p:par>
                              <p:par>
                                <p:cTn id="30" presetID="12" presetClass="entr" presetSubtype="4" fill="hold" grpId="0" nodeType="withEffect">
                                  <p:stCondLst>
                                    <p:cond delay="0"/>
                                  </p:stCondLst>
                                  <p:iterate type="lt">
                                    <p:tmPct val="50000"/>
                                  </p:iterate>
                                  <p:childTnLst>
                                    <p:set>
                                      <p:cBhvr>
                                        <p:cTn id="31" dur="1" fill="hold">
                                          <p:stCondLst>
                                            <p:cond delay="0"/>
                                          </p:stCondLst>
                                        </p:cTn>
                                        <p:tgtEl>
                                          <p:spTgt spid="502"/>
                                        </p:tgtEl>
                                        <p:attrNameLst>
                                          <p:attrName>style.visibility</p:attrName>
                                        </p:attrNameLst>
                                      </p:cBhvr>
                                      <p:to>
                                        <p:strVal val="visible"/>
                                      </p:to>
                                    </p:set>
                                    <p:anim calcmode="lin" valueType="num">
                                      <p:cBhvr additive="base">
                                        <p:cTn id="32" dur="300"/>
                                        <p:tgtEl>
                                          <p:spTgt spid="502"/>
                                        </p:tgtEl>
                                        <p:attrNameLst>
                                          <p:attrName>ppt_y</p:attrName>
                                        </p:attrNameLst>
                                      </p:cBhvr>
                                      <p:tavLst>
                                        <p:tav tm="0">
                                          <p:val>
                                            <p:strVal val="#ppt_y+#ppt_h*1.125000"/>
                                          </p:val>
                                        </p:tav>
                                        <p:tav tm="100000">
                                          <p:val>
                                            <p:strVal val="#ppt_y"/>
                                          </p:val>
                                        </p:tav>
                                      </p:tavLst>
                                    </p:anim>
                                    <p:animEffect transition="in" filter="wipe(up)">
                                      <p:cBhvr>
                                        <p:cTn id="33" dur="300"/>
                                        <p:tgtEl>
                                          <p:spTgt spid="502"/>
                                        </p:tgtEl>
                                      </p:cBhvr>
                                    </p:animEffect>
                                  </p:childTnLst>
                                </p:cTn>
                              </p:par>
                              <p:par>
                                <p:cTn id="34" presetID="10" presetClass="entr" presetSubtype="0" fill="hold" grpId="0" nodeType="withEffect">
                                  <p:stCondLst>
                                    <p:cond delay="1000"/>
                                  </p:stCondLst>
                                  <p:iterate type="lt">
                                    <p:tmPct val="10000"/>
                                  </p:iterate>
                                  <p:childTnLst>
                                    <p:set>
                                      <p:cBhvr>
                                        <p:cTn id="35" dur="1" fill="hold">
                                          <p:stCondLst>
                                            <p:cond delay="0"/>
                                          </p:stCondLst>
                                        </p:cTn>
                                        <p:tgtEl>
                                          <p:spTgt spid="504"/>
                                        </p:tgtEl>
                                        <p:attrNameLst>
                                          <p:attrName>style.visibility</p:attrName>
                                        </p:attrNameLst>
                                      </p:cBhvr>
                                      <p:to>
                                        <p:strVal val="visible"/>
                                      </p:to>
                                    </p:set>
                                    <p:animEffect transition="in" filter="fade">
                                      <p:cBhvr>
                                        <p:cTn id="36" dur="100"/>
                                        <p:tgtEl>
                                          <p:spTgt spid="504"/>
                                        </p:tgtEl>
                                      </p:cBhvr>
                                    </p:animEffect>
                                  </p:childTnLst>
                                </p:cTn>
                              </p:par>
                              <p:par>
                                <p:cTn id="37" presetID="10" presetClass="entr" presetSubtype="0" fill="hold" grpId="0" nodeType="withEffect">
                                  <p:stCondLst>
                                    <p:cond delay="1000"/>
                                  </p:stCondLst>
                                  <p:iterate type="lt">
                                    <p:tmPct val="10000"/>
                                  </p:iterate>
                                  <p:childTnLst>
                                    <p:set>
                                      <p:cBhvr>
                                        <p:cTn id="38" dur="1" fill="hold">
                                          <p:stCondLst>
                                            <p:cond delay="0"/>
                                          </p:stCondLst>
                                        </p:cTn>
                                        <p:tgtEl>
                                          <p:spTgt spid="505"/>
                                        </p:tgtEl>
                                        <p:attrNameLst>
                                          <p:attrName>style.visibility</p:attrName>
                                        </p:attrNameLst>
                                      </p:cBhvr>
                                      <p:to>
                                        <p:strVal val="visible"/>
                                      </p:to>
                                    </p:set>
                                    <p:animEffect transition="in" filter="fade">
                                      <p:cBhvr>
                                        <p:cTn id="39" dur="100"/>
                                        <p:tgtEl>
                                          <p:spTgt spid="505"/>
                                        </p:tgtEl>
                                      </p:cBhvr>
                                    </p:animEffect>
                                  </p:childTnLst>
                                </p:cTn>
                              </p:par>
                              <p:par>
                                <p:cTn id="40" presetID="10" presetClass="entr" presetSubtype="0" fill="hold" grpId="0" nodeType="withEffect">
                                  <p:stCondLst>
                                    <p:cond delay="1000"/>
                                  </p:stCondLst>
                                  <p:iterate type="lt">
                                    <p:tmPct val="10000"/>
                                  </p:iterate>
                                  <p:childTnLst>
                                    <p:set>
                                      <p:cBhvr>
                                        <p:cTn id="41" dur="1" fill="hold">
                                          <p:stCondLst>
                                            <p:cond delay="0"/>
                                          </p:stCondLst>
                                        </p:cTn>
                                        <p:tgtEl>
                                          <p:spTgt spid="506"/>
                                        </p:tgtEl>
                                        <p:attrNameLst>
                                          <p:attrName>style.visibility</p:attrName>
                                        </p:attrNameLst>
                                      </p:cBhvr>
                                      <p:to>
                                        <p:strVal val="visible"/>
                                      </p:to>
                                    </p:set>
                                    <p:animEffect transition="in" filter="fade">
                                      <p:cBhvr>
                                        <p:cTn id="42" dur="100"/>
                                        <p:tgtEl>
                                          <p:spTgt spid="506"/>
                                        </p:tgtEl>
                                      </p:cBhvr>
                                    </p:animEffect>
                                  </p:childTnLst>
                                </p:cTn>
                              </p:par>
                              <p:par>
                                <p:cTn id="43" presetID="10" presetClass="entr" presetSubtype="0" fill="hold" grpId="0" nodeType="withEffect">
                                  <p:stCondLst>
                                    <p:cond delay="1000"/>
                                  </p:stCondLst>
                                  <p:iterate type="lt">
                                    <p:tmPct val="10000"/>
                                  </p:iterate>
                                  <p:childTnLst>
                                    <p:set>
                                      <p:cBhvr>
                                        <p:cTn id="44" dur="1" fill="hold">
                                          <p:stCondLst>
                                            <p:cond delay="0"/>
                                          </p:stCondLst>
                                        </p:cTn>
                                        <p:tgtEl>
                                          <p:spTgt spid="507"/>
                                        </p:tgtEl>
                                        <p:attrNameLst>
                                          <p:attrName>style.visibility</p:attrName>
                                        </p:attrNameLst>
                                      </p:cBhvr>
                                      <p:to>
                                        <p:strVal val="visible"/>
                                      </p:to>
                                    </p:set>
                                    <p:animEffect transition="in" filter="fade">
                                      <p:cBhvr>
                                        <p:cTn id="45" dur="100"/>
                                        <p:tgtEl>
                                          <p:spTgt spid="50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decel="100000" fill="hold" nodeType="clickEffect">
                                  <p:stCondLst>
                                    <p:cond delay="0"/>
                                  </p:stCondLst>
                                  <p:childTnLst>
                                    <p:animMotion origin="layout" path="M -1.04167E-6 2.96296E-6 L -1.18437 2.96296E-6 " pathEditMode="relative" rAng="0" ptsTypes="AA">
                                      <p:cBhvr>
                                        <p:cTn id="49" dur="1000" fill="hold"/>
                                        <p:tgtEl>
                                          <p:spTgt spid="508"/>
                                        </p:tgtEl>
                                        <p:attrNameLst>
                                          <p:attrName>ppt_x</p:attrName>
                                          <p:attrName>ppt_y</p:attrName>
                                        </p:attrNameLst>
                                      </p:cBhvr>
                                      <p:rCtr x="-59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0"/>
      <p:bldP spid="500" grpId="0"/>
      <p:bldP spid="501" grpId="0"/>
      <p:bldP spid="502" grpId="0"/>
      <p:bldP spid="504" grpId="0"/>
      <p:bldP spid="505" grpId="0"/>
      <p:bldP spid="506" grpId="0"/>
      <p:bldP spid="50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4584" y="1412776"/>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7"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584" y="1412776"/>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584" y="1412776"/>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9"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584" y="1412776"/>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3"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584" y="1412776"/>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4"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584" y="1412776"/>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6" name="LOGO" descr="D:\360data\重要数据\桌面\23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4552" y="2645646"/>
            <a:ext cx="894862" cy="98905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5" name="Picture 6" descr="D:\360data\重要数据\桌面\未标题-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7099" y="2889312"/>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17" name="六边形 16"/>
          <p:cNvSpPr/>
          <p:nvPr/>
        </p:nvSpPr>
        <p:spPr>
          <a:xfrm>
            <a:off x="4527017" y="476672"/>
            <a:ext cx="1724083" cy="1486279"/>
          </a:xfrm>
          <a:prstGeom prst="hexagon">
            <a:avLst/>
          </a:prstGeom>
          <a:solidFill>
            <a:srgbClr val="53D2FF">
              <a:alpha val="6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itchFamily="34" charset="-122"/>
                <a:ea typeface="微软雅黑" pitchFamily="34" charset="-122"/>
              </a:rPr>
              <a:t>稳重</a:t>
            </a:r>
            <a:endParaRPr lang="zh-CN" altLang="en-US" sz="2400">
              <a:latin typeface="微软雅黑" pitchFamily="34" charset="-122"/>
              <a:ea typeface="微软雅黑" pitchFamily="34" charset="-122"/>
            </a:endParaRPr>
          </a:p>
        </p:txBody>
      </p:sp>
      <p:sp>
        <p:nvSpPr>
          <p:cNvPr id="18" name="六边形 17"/>
          <p:cNvSpPr/>
          <p:nvPr/>
        </p:nvSpPr>
        <p:spPr>
          <a:xfrm>
            <a:off x="5987219" y="1295600"/>
            <a:ext cx="1724083" cy="1486279"/>
          </a:xfrm>
          <a:prstGeom prst="hexagon">
            <a:avLst/>
          </a:pr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itchFamily="34" charset="-122"/>
                <a:ea typeface="微软雅黑" pitchFamily="34" charset="-122"/>
              </a:rPr>
              <a:t>专业</a:t>
            </a:r>
            <a:endParaRPr lang="zh-CN" altLang="en-US" sz="2400">
              <a:latin typeface="微软雅黑" pitchFamily="34" charset="-122"/>
              <a:ea typeface="微软雅黑" pitchFamily="34" charset="-122"/>
            </a:endParaRPr>
          </a:p>
        </p:txBody>
      </p:sp>
      <p:sp>
        <p:nvSpPr>
          <p:cNvPr id="21" name="六边形 20"/>
          <p:cNvSpPr/>
          <p:nvPr/>
        </p:nvSpPr>
        <p:spPr>
          <a:xfrm>
            <a:off x="4527015" y="2093394"/>
            <a:ext cx="1724083" cy="1486279"/>
          </a:xfrm>
          <a:prstGeom prst="hexagon">
            <a:avLst/>
          </a:prstGeom>
          <a:blipFill dpi="0" rotWithShape="1">
            <a:blip r:embed="rId9"/>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p:nvPr/>
        </p:nvSpPr>
        <p:spPr>
          <a:xfrm>
            <a:off x="7447423" y="2114688"/>
            <a:ext cx="1724083" cy="1486279"/>
          </a:xfrm>
          <a:prstGeom prst="hexagon">
            <a:avLst/>
          </a:prstGeom>
          <a:blipFill>
            <a:blip r:embed="rId10"/>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a:off x="5991913" y="2901739"/>
            <a:ext cx="1724083" cy="1486279"/>
          </a:xfrm>
          <a:prstGeom prst="hexagon">
            <a:avLst/>
          </a:prstGeom>
          <a:solidFill>
            <a:srgbClr val="41A0DA"/>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itchFamily="34" charset="-122"/>
                <a:ea typeface="微软雅黑" pitchFamily="34" charset="-122"/>
              </a:rPr>
              <a:t>服务</a:t>
            </a:r>
            <a:endParaRPr lang="zh-CN" altLang="en-US" sz="2400">
              <a:latin typeface="微软雅黑" pitchFamily="34" charset="-122"/>
              <a:ea typeface="微软雅黑" pitchFamily="34" charset="-122"/>
            </a:endParaRPr>
          </a:p>
        </p:txBody>
      </p:sp>
      <p:sp>
        <p:nvSpPr>
          <p:cNvPr id="24" name="六边形 23"/>
          <p:cNvSpPr/>
          <p:nvPr/>
        </p:nvSpPr>
        <p:spPr>
          <a:xfrm>
            <a:off x="8907627" y="1299174"/>
            <a:ext cx="1724083" cy="1486279"/>
          </a:xfrm>
          <a:prstGeom prst="hexagon">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itchFamily="34" charset="-122"/>
                <a:ea typeface="微软雅黑" pitchFamily="34" charset="-122"/>
              </a:rPr>
              <a:t>合作</a:t>
            </a:r>
            <a:endParaRPr lang="zh-CN" altLang="en-US" sz="2400">
              <a:latin typeface="微软雅黑" pitchFamily="34" charset="-122"/>
              <a:ea typeface="微软雅黑" pitchFamily="34" charset="-122"/>
            </a:endParaRPr>
          </a:p>
        </p:txBody>
      </p:sp>
      <p:sp>
        <p:nvSpPr>
          <p:cNvPr id="25" name="六边形 24"/>
          <p:cNvSpPr/>
          <p:nvPr/>
        </p:nvSpPr>
        <p:spPr>
          <a:xfrm>
            <a:off x="3066812" y="1299174"/>
            <a:ext cx="1724083" cy="1486279"/>
          </a:xfrm>
          <a:prstGeom prst="hexagon">
            <a:avLst/>
          </a:prstGeom>
          <a:blipFill>
            <a:blip r:embed="rId1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六边形 26"/>
          <p:cNvSpPr/>
          <p:nvPr/>
        </p:nvSpPr>
        <p:spPr>
          <a:xfrm>
            <a:off x="7447425" y="3710117"/>
            <a:ext cx="1724083" cy="1486279"/>
          </a:xfrm>
          <a:prstGeom prst="hexagon">
            <a:avLst/>
          </a:pr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itchFamily="34" charset="-122"/>
                <a:ea typeface="微软雅黑" pitchFamily="34" charset="-122"/>
              </a:rPr>
              <a:t>独到</a:t>
            </a:r>
            <a:endParaRPr lang="zh-CN" altLang="en-US" sz="2400">
              <a:latin typeface="微软雅黑" pitchFamily="34" charset="-122"/>
              <a:ea typeface="微软雅黑" pitchFamily="34" charset="-122"/>
            </a:endParaRPr>
          </a:p>
        </p:txBody>
      </p:sp>
      <p:sp>
        <p:nvSpPr>
          <p:cNvPr id="28" name="六边形 27"/>
          <p:cNvSpPr/>
          <p:nvPr/>
        </p:nvSpPr>
        <p:spPr>
          <a:xfrm>
            <a:off x="8907627" y="2889312"/>
            <a:ext cx="1724083" cy="1486279"/>
          </a:xfrm>
          <a:prstGeom prst="hexagon">
            <a:avLst/>
          </a:prstGeom>
          <a:solidFill>
            <a:srgbClr val="53D2FF">
              <a:alpha val="6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itchFamily="34" charset="-122"/>
                <a:ea typeface="微软雅黑" pitchFamily="34" charset="-122"/>
              </a:rPr>
              <a:t>创新</a:t>
            </a:r>
            <a:endParaRPr lang="zh-CN" altLang="en-US" sz="2400">
              <a:latin typeface="微软雅黑" pitchFamily="34" charset="-122"/>
              <a:ea typeface="微软雅黑" pitchFamily="34" charset="-122"/>
            </a:endParaRPr>
          </a:p>
        </p:txBody>
      </p:sp>
      <p:sp>
        <p:nvSpPr>
          <p:cNvPr id="29" name="六边形 28"/>
          <p:cNvSpPr/>
          <p:nvPr/>
        </p:nvSpPr>
        <p:spPr>
          <a:xfrm>
            <a:off x="3066812" y="2889312"/>
            <a:ext cx="1724083" cy="1486279"/>
          </a:xfrm>
          <a:prstGeom prst="hexagon">
            <a:avLst/>
          </a:prstGeom>
          <a:solidFill>
            <a:srgbClr val="41A0DA"/>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itchFamily="34" charset="-122"/>
                <a:ea typeface="微软雅黑" pitchFamily="34" charset="-122"/>
              </a:rPr>
              <a:t>远见</a:t>
            </a:r>
            <a:endParaRPr lang="zh-CN" altLang="en-US" sz="2400">
              <a:latin typeface="微软雅黑" pitchFamily="34" charset="-122"/>
              <a:ea typeface="微软雅黑" pitchFamily="34" charset="-122"/>
            </a:endParaRPr>
          </a:p>
        </p:txBody>
      </p:sp>
      <p:sp>
        <p:nvSpPr>
          <p:cNvPr id="35" name="六边形 34"/>
          <p:cNvSpPr/>
          <p:nvPr/>
        </p:nvSpPr>
        <p:spPr>
          <a:xfrm>
            <a:off x="1606608" y="2114688"/>
            <a:ext cx="1724083" cy="1486279"/>
          </a:xfrm>
          <a:prstGeom prst="hexagon">
            <a:avLst/>
          </a:prstGeom>
          <a:solidFill>
            <a:srgbClr val="53D2FF">
              <a:alpha val="6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itchFamily="34" charset="-122"/>
                <a:ea typeface="微软雅黑" pitchFamily="34" charset="-122"/>
              </a:rPr>
              <a:t>目标</a:t>
            </a:r>
            <a:endParaRPr lang="zh-CN" altLang="en-US" sz="2400">
              <a:latin typeface="微软雅黑" pitchFamily="34" charset="-122"/>
              <a:ea typeface="微软雅黑" pitchFamily="34" charset="-122"/>
            </a:endParaRPr>
          </a:p>
        </p:txBody>
      </p:sp>
      <p:sp>
        <p:nvSpPr>
          <p:cNvPr id="40" name="TextBox 39"/>
          <p:cNvSpPr txBox="1"/>
          <p:nvPr/>
        </p:nvSpPr>
        <p:spPr>
          <a:xfrm flipH="1">
            <a:off x="1538683" y="5246579"/>
            <a:ext cx="2786907"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2000" b="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点击添加标题</a:t>
            </a:r>
            <a:endParaRPr kumimoji="0" lang="zh-CN" altLang="en-US" sz="20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
        <p:nvSpPr>
          <p:cNvPr id="41" name="TextBox 40"/>
          <p:cNvSpPr txBox="1"/>
          <p:nvPr/>
        </p:nvSpPr>
        <p:spPr>
          <a:xfrm>
            <a:off x="1538682" y="5627806"/>
            <a:ext cx="6770781" cy="625171"/>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a:t>
            </a:r>
            <a:r>
              <a:rPr lang="zh-CN" altLang="en-US" sz="1400">
                <a:solidFill>
                  <a:srgbClr val="00B0F0"/>
                </a:solidFill>
                <a:latin typeface="微软雅黑" pitchFamily="34" charset="-122"/>
                <a:ea typeface="微软雅黑" pitchFamily="34" charset="-122"/>
              </a:rPr>
              <a:t>文本后您的内容打在这里。</a:t>
            </a:r>
            <a:endParaRPr lang="zh-CN" altLang="en-US" sz="1400">
              <a:solidFill>
                <a:srgbClr val="00B0F0"/>
              </a:solidFill>
              <a:latin typeface="微软雅黑" pitchFamily="34" charset="-122"/>
              <a:ea typeface="微软雅黑" pitchFamily="34" charset="-122"/>
            </a:endParaRPr>
          </a:p>
        </p:txBody>
      </p:sp>
      <p:sp>
        <p:nvSpPr>
          <p:cNvPr id="26" name="六边形 25"/>
          <p:cNvSpPr/>
          <p:nvPr/>
        </p:nvSpPr>
        <p:spPr>
          <a:xfrm>
            <a:off x="4527017" y="3710117"/>
            <a:ext cx="1724083" cy="1486279"/>
          </a:xfrm>
          <a:prstGeom prst="hexagon">
            <a:avLst/>
          </a:prstGeom>
          <a:blipFill>
            <a:blip r:embed="rId1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Picture 6" descr="D:\360data\重要数据\桌面\未标题-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1+#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1+#ppt_w/2"/>
                                          </p:val>
                                        </p:tav>
                                        <p:tav tm="100000">
                                          <p:val>
                                            <p:strVal val="#ppt_x"/>
                                          </p:val>
                                        </p:tav>
                                      </p:tavLst>
                                    </p:anim>
                                    <p:anim calcmode="lin" valueType="num">
                                      <p:cBhvr additive="base">
                                        <p:cTn id="24" dur="500" fill="hold"/>
                                        <p:tgtEl>
                                          <p:spTgt spid="3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1+#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1+#ppt_w/2"/>
                                          </p:val>
                                        </p:tav>
                                        <p:tav tm="100000">
                                          <p:val>
                                            <p:strVal val="#ppt_x"/>
                                          </p:val>
                                        </p:tav>
                                      </p:tavLst>
                                    </p:anim>
                                    <p:anim calcmode="lin" valueType="num">
                                      <p:cBhvr additive="base">
                                        <p:cTn id="32" dur="500" fill="hold"/>
                                        <p:tgtEl>
                                          <p:spTgt spid="44"/>
                                        </p:tgtEl>
                                        <p:attrNameLst>
                                          <p:attrName>ppt_y</p:attrName>
                                        </p:attrNameLst>
                                      </p:cBhvr>
                                      <p:tavLst>
                                        <p:tav tm="0">
                                          <p:val>
                                            <p:strVal val="#ppt_y"/>
                                          </p:val>
                                        </p:tav>
                                        <p:tav tm="100000">
                                          <p:val>
                                            <p:strVal val="#ppt_y"/>
                                          </p:val>
                                        </p:tav>
                                      </p:tavLst>
                                    </p:anim>
                                  </p:childTnLst>
                                </p:cTn>
                              </p:par>
                              <p:par>
                                <p:cTn id="33" presetID="8" presetClass="emph" presetSubtype="0" repeatCount="3000" fill="hold" nodeType="withEffect">
                                  <p:stCondLst>
                                    <p:cond delay="0"/>
                                  </p:stCondLst>
                                  <p:childTnLst>
                                    <p:animRot by="21600000">
                                      <p:cBhvr>
                                        <p:cTn id="34" dur="3000" fill="hold"/>
                                        <p:tgtEl>
                                          <p:spTgt spid="36"/>
                                        </p:tgtEl>
                                        <p:attrNameLst>
                                          <p:attrName>r</p:attrName>
                                        </p:attrNameLst>
                                      </p:cBhvr>
                                    </p:animRot>
                                  </p:childTnLst>
                                </p:cTn>
                              </p:par>
                              <p:par>
                                <p:cTn id="35" presetID="8" presetClass="emph" presetSubtype="0" repeatCount="3000" fill="hold" nodeType="withEffect">
                                  <p:stCondLst>
                                    <p:cond delay="0"/>
                                  </p:stCondLst>
                                  <p:childTnLst>
                                    <p:animRot by="-64800000">
                                      <p:cBhvr>
                                        <p:cTn id="36" dur="3000" fill="hold"/>
                                        <p:tgtEl>
                                          <p:spTgt spid="37"/>
                                        </p:tgtEl>
                                        <p:attrNameLst>
                                          <p:attrName>r</p:attrName>
                                        </p:attrNameLst>
                                      </p:cBhvr>
                                    </p:animRot>
                                  </p:childTnLst>
                                </p:cTn>
                              </p:par>
                              <p:par>
                                <p:cTn id="37" presetID="8" presetClass="emph" presetSubtype="0" repeatCount="3000" fill="hold" nodeType="withEffect">
                                  <p:stCondLst>
                                    <p:cond delay="0"/>
                                  </p:stCondLst>
                                  <p:childTnLst>
                                    <p:animRot by="43200000">
                                      <p:cBhvr>
                                        <p:cTn id="38" dur="3000" fill="hold"/>
                                        <p:tgtEl>
                                          <p:spTgt spid="38"/>
                                        </p:tgtEl>
                                        <p:attrNameLst>
                                          <p:attrName>r</p:attrName>
                                        </p:attrNameLst>
                                      </p:cBhvr>
                                    </p:animRot>
                                  </p:childTnLst>
                                </p:cTn>
                              </p:par>
                              <p:par>
                                <p:cTn id="39" presetID="8" presetClass="emph" presetSubtype="0" repeatCount="3000" fill="hold" nodeType="withEffect">
                                  <p:stCondLst>
                                    <p:cond delay="0"/>
                                  </p:stCondLst>
                                  <p:childTnLst>
                                    <p:animRot by="-43200000">
                                      <p:cBhvr>
                                        <p:cTn id="40" dur="3000" fill="hold"/>
                                        <p:tgtEl>
                                          <p:spTgt spid="39"/>
                                        </p:tgtEl>
                                        <p:attrNameLst>
                                          <p:attrName>r</p:attrName>
                                        </p:attrNameLst>
                                      </p:cBhvr>
                                    </p:animRot>
                                  </p:childTnLst>
                                </p:cTn>
                              </p:par>
                              <p:par>
                                <p:cTn id="41" presetID="8" presetClass="emph" presetSubtype="0" repeatCount="3000" fill="hold" nodeType="withEffect">
                                  <p:stCondLst>
                                    <p:cond delay="0"/>
                                  </p:stCondLst>
                                  <p:childTnLst>
                                    <p:animRot by="21600000">
                                      <p:cBhvr>
                                        <p:cTn id="42" dur="3000" fill="hold"/>
                                        <p:tgtEl>
                                          <p:spTgt spid="43"/>
                                        </p:tgtEl>
                                        <p:attrNameLst>
                                          <p:attrName>r</p:attrName>
                                        </p:attrNameLst>
                                      </p:cBhvr>
                                    </p:animRot>
                                  </p:childTnLst>
                                </p:cTn>
                              </p:par>
                              <p:par>
                                <p:cTn id="43" presetID="8" presetClass="emph" presetSubtype="0" repeatCount="3000" fill="hold" nodeType="withEffect">
                                  <p:stCondLst>
                                    <p:cond delay="0"/>
                                  </p:stCondLst>
                                  <p:childTnLst>
                                    <p:animRot by="-21600000">
                                      <p:cBhvr>
                                        <p:cTn id="44" dur="3000" fill="hold"/>
                                        <p:tgtEl>
                                          <p:spTgt spid="44"/>
                                        </p:tgtEl>
                                        <p:attrNameLst>
                                          <p:attrName>r</p:attrName>
                                        </p:attrNameLst>
                                      </p:cBhvr>
                                    </p:animRot>
                                  </p:childTnLst>
                                </p:cTn>
                              </p:par>
                              <p:par>
                                <p:cTn id="45" presetID="2" presetClass="entr" presetSubtype="2" decel="10000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1+#ppt_w/2"/>
                                          </p:val>
                                        </p:tav>
                                        <p:tav tm="100000">
                                          <p:val>
                                            <p:strVal val="#ppt_x"/>
                                          </p:val>
                                        </p:tav>
                                      </p:tavLst>
                                    </p:anim>
                                    <p:anim calcmode="lin" valueType="num">
                                      <p:cBhvr additive="base">
                                        <p:cTn id="48" dur="500" fill="hold"/>
                                        <p:tgtEl>
                                          <p:spTgt spid="46"/>
                                        </p:tgtEl>
                                        <p:attrNameLst>
                                          <p:attrName>ppt_y</p:attrName>
                                        </p:attrNameLst>
                                      </p:cBhvr>
                                      <p:tavLst>
                                        <p:tav tm="0">
                                          <p:val>
                                            <p:strVal val="#ppt_y"/>
                                          </p:val>
                                        </p:tav>
                                        <p:tav tm="100000">
                                          <p:val>
                                            <p:strVal val="#ppt_y"/>
                                          </p:val>
                                        </p:tav>
                                      </p:tavLst>
                                    </p:anim>
                                  </p:childTnLst>
                                </p:cTn>
                              </p:par>
                              <p:par>
                                <p:cTn id="49" presetID="53" presetClass="exit" presetSubtype="32" fill="hold" nodeType="withEffect">
                                  <p:stCondLst>
                                    <p:cond delay="1000"/>
                                  </p:stCondLst>
                                  <p:childTnLst>
                                    <p:anim calcmode="lin" valueType="num">
                                      <p:cBhvr>
                                        <p:cTn id="50" dur="500"/>
                                        <p:tgtEl>
                                          <p:spTgt spid="36"/>
                                        </p:tgtEl>
                                        <p:attrNameLst>
                                          <p:attrName>ppt_w</p:attrName>
                                        </p:attrNameLst>
                                      </p:cBhvr>
                                      <p:tavLst>
                                        <p:tav tm="0">
                                          <p:val>
                                            <p:strVal val="ppt_w"/>
                                          </p:val>
                                        </p:tav>
                                        <p:tav tm="100000">
                                          <p:val>
                                            <p:fltVal val="0"/>
                                          </p:val>
                                        </p:tav>
                                      </p:tavLst>
                                    </p:anim>
                                    <p:anim calcmode="lin" valueType="num">
                                      <p:cBhvr>
                                        <p:cTn id="51" dur="500"/>
                                        <p:tgtEl>
                                          <p:spTgt spid="36"/>
                                        </p:tgtEl>
                                        <p:attrNameLst>
                                          <p:attrName>ppt_h</p:attrName>
                                        </p:attrNameLst>
                                      </p:cBhvr>
                                      <p:tavLst>
                                        <p:tav tm="0">
                                          <p:val>
                                            <p:strVal val="ppt_h"/>
                                          </p:val>
                                        </p:tav>
                                        <p:tav tm="100000">
                                          <p:val>
                                            <p:fltVal val="0"/>
                                          </p:val>
                                        </p:tav>
                                      </p:tavLst>
                                    </p:anim>
                                    <p:animEffect transition="out" filter="fade">
                                      <p:cBhvr>
                                        <p:cTn id="52" dur="500"/>
                                        <p:tgtEl>
                                          <p:spTgt spid="36"/>
                                        </p:tgtEl>
                                      </p:cBhvr>
                                    </p:animEffect>
                                    <p:set>
                                      <p:cBhvr>
                                        <p:cTn id="53" dur="1" fill="hold">
                                          <p:stCondLst>
                                            <p:cond delay="499"/>
                                          </p:stCondLst>
                                        </p:cTn>
                                        <p:tgtEl>
                                          <p:spTgt spid="36"/>
                                        </p:tgtEl>
                                        <p:attrNameLst>
                                          <p:attrName>style.visibility</p:attrName>
                                        </p:attrNameLst>
                                      </p:cBhvr>
                                      <p:to>
                                        <p:strVal val="hidden"/>
                                      </p:to>
                                    </p:set>
                                  </p:childTnLst>
                                </p:cTn>
                              </p:par>
                              <p:par>
                                <p:cTn id="54" presetID="53" presetClass="exit" presetSubtype="32" fill="hold" nodeType="withEffect">
                                  <p:stCondLst>
                                    <p:cond delay="1000"/>
                                  </p:stCondLst>
                                  <p:childTnLst>
                                    <p:anim calcmode="lin" valueType="num">
                                      <p:cBhvr>
                                        <p:cTn id="55" dur="500"/>
                                        <p:tgtEl>
                                          <p:spTgt spid="37"/>
                                        </p:tgtEl>
                                        <p:attrNameLst>
                                          <p:attrName>ppt_w</p:attrName>
                                        </p:attrNameLst>
                                      </p:cBhvr>
                                      <p:tavLst>
                                        <p:tav tm="0">
                                          <p:val>
                                            <p:strVal val="ppt_w"/>
                                          </p:val>
                                        </p:tav>
                                        <p:tav tm="100000">
                                          <p:val>
                                            <p:fltVal val="0"/>
                                          </p:val>
                                        </p:tav>
                                      </p:tavLst>
                                    </p:anim>
                                    <p:anim calcmode="lin" valueType="num">
                                      <p:cBhvr>
                                        <p:cTn id="56" dur="500"/>
                                        <p:tgtEl>
                                          <p:spTgt spid="37"/>
                                        </p:tgtEl>
                                        <p:attrNameLst>
                                          <p:attrName>ppt_h</p:attrName>
                                        </p:attrNameLst>
                                      </p:cBhvr>
                                      <p:tavLst>
                                        <p:tav tm="0">
                                          <p:val>
                                            <p:strVal val="ppt_h"/>
                                          </p:val>
                                        </p:tav>
                                        <p:tav tm="100000">
                                          <p:val>
                                            <p:fltVal val="0"/>
                                          </p:val>
                                        </p:tav>
                                      </p:tavLst>
                                    </p:anim>
                                    <p:animEffect transition="out" filter="fade">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par>
                                <p:cTn id="59" presetID="53" presetClass="exit" presetSubtype="32" fill="hold" nodeType="withEffect">
                                  <p:stCondLst>
                                    <p:cond delay="1000"/>
                                  </p:stCondLst>
                                  <p:childTnLst>
                                    <p:anim calcmode="lin" valueType="num">
                                      <p:cBhvr>
                                        <p:cTn id="60" dur="500"/>
                                        <p:tgtEl>
                                          <p:spTgt spid="38"/>
                                        </p:tgtEl>
                                        <p:attrNameLst>
                                          <p:attrName>ppt_w</p:attrName>
                                        </p:attrNameLst>
                                      </p:cBhvr>
                                      <p:tavLst>
                                        <p:tav tm="0">
                                          <p:val>
                                            <p:strVal val="ppt_w"/>
                                          </p:val>
                                        </p:tav>
                                        <p:tav tm="100000">
                                          <p:val>
                                            <p:fltVal val="0"/>
                                          </p:val>
                                        </p:tav>
                                      </p:tavLst>
                                    </p:anim>
                                    <p:anim calcmode="lin" valueType="num">
                                      <p:cBhvr>
                                        <p:cTn id="61" dur="500"/>
                                        <p:tgtEl>
                                          <p:spTgt spid="38"/>
                                        </p:tgtEl>
                                        <p:attrNameLst>
                                          <p:attrName>ppt_h</p:attrName>
                                        </p:attrNameLst>
                                      </p:cBhvr>
                                      <p:tavLst>
                                        <p:tav tm="0">
                                          <p:val>
                                            <p:strVal val="ppt_h"/>
                                          </p:val>
                                        </p:tav>
                                        <p:tav tm="100000">
                                          <p:val>
                                            <p:fltVal val="0"/>
                                          </p:val>
                                        </p:tav>
                                      </p:tavLst>
                                    </p:anim>
                                    <p:animEffect transition="out" filter="fad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53" presetClass="exit" presetSubtype="32" fill="hold" nodeType="withEffect">
                                  <p:stCondLst>
                                    <p:cond delay="1000"/>
                                  </p:stCondLst>
                                  <p:childTnLst>
                                    <p:anim calcmode="lin" valueType="num">
                                      <p:cBhvr>
                                        <p:cTn id="65" dur="500"/>
                                        <p:tgtEl>
                                          <p:spTgt spid="39"/>
                                        </p:tgtEl>
                                        <p:attrNameLst>
                                          <p:attrName>ppt_w</p:attrName>
                                        </p:attrNameLst>
                                      </p:cBhvr>
                                      <p:tavLst>
                                        <p:tav tm="0">
                                          <p:val>
                                            <p:strVal val="ppt_w"/>
                                          </p:val>
                                        </p:tav>
                                        <p:tav tm="100000">
                                          <p:val>
                                            <p:fltVal val="0"/>
                                          </p:val>
                                        </p:tav>
                                      </p:tavLst>
                                    </p:anim>
                                    <p:anim calcmode="lin" valueType="num">
                                      <p:cBhvr>
                                        <p:cTn id="66" dur="500"/>
                                        <p:tgtEl>
                                          <p:spTgt spid="39"/>
                                        </p:tgtEl>
                                        <p:attrNameLst>
                                          <p:attrName>ppt_h</p:attrName>
                                        </p:attrNameLst>
                                      </p:cBhvr>
                                      <p:tavLst>
                                        <p:tav tm="0">
                                          <p:val>
                                            <p:strVal val="ppt_h"/>
                                          </p:val>
                                        </p:tav>
                                        <p:tav tm="100000">
                                          <p:val>
                                            <p:fltVal val="0"/>
                                          </p:val>
                                        </p:tav>
                                      </p:tavLst>
                                    </p:anim>
                                    <p:animEffect transition="out" filter="fade">
                                      <p:cBhvr>
                                        <p:cTn id="67" dur="500"/>
                                        <p:tgtEl>
                                          <p:spTgt spid="39"/>
                                        </p:tgtEl>
                                      </p:cBhvr>
                                    </p:animEffect>
                                    <p:set>
                                      <p:cBhvr>
                                        <p:cTn id="68" dur="1" fill="hold">
                                          <p:stCondLst>
                                            <p:cond delay="499"/>
                                          </p:stCondLst>
                                        </p:cTn>
                                        <p:tgtEl>
                                          <p:spTgt spid="39"/>
                                        </p:tgtEl>
                                        <p:attrNameLst>
                                          <p:attrName>style.visibility</p:attrName>
                                        </p:attrNameLst>
                                      </p:cBhvr>
                                      <p:to>
                                        <p:strVal val="hidden"/>
                                      </p:to>
                                    </p:set>
                                  </p:childTnLst>
                                </p:cTn>
                              </p:par>
                              <p:par>
                                <p:cTn id="69" presetID="53" presetClass="exit" presetSubtype="32" fill="hold" nodeType="withEffect">
                                  <p:stCondLst>
                                    <p:cond delay="1000"/>
                                  </p:stCondLst>
                                  <p:childTnLst>
                                    <p:anim calcmode="lin" valueType="num">
                                      <p:cBhvr>
                                        <p:cTn id="70" dur="500"/>
                                        <p:tgtEl>
                                          <p:spTgt spid="43"/>
                                        </p:tgtEl>
                                        <p:attrNameLst>
                                          <p:attrName>ppt_w</p:attrName>
                                        </p:attrNameLst>
                                      </p:cBhvr>
                                      <p:tavLst>
                                        <p:tav tm="0">
                                          <p:val>
                                            <p:strVal val="ppt_w"/>
                                          </p:val>
                                        </p:tav>
                                        <p:tav tm="100000">
                                          <p:val>
                                            <p:fltVal val="0"/>
                                          </p:val>
                                        </p:tav>
                                      </p:tavLst>
                                    </p:anim>
                                    <p:anim calcmode="lin" valueType="num">
                                      <p:cBhvr>
                                        <p:cTn id="71" dur="500"/>
                                        <p:tgtEl>
                                          <p:spTgt spid="43"/>
                                        </p:tgtEl>
                                        <p:attrNameLst>
                                          <p:attrName>ppt_h</p:attrName>
                                        </p:attrNameLst>
                                      </p:cBhvr>
                                      <p:tavLst>
                                        <p:tav tm="0">
                                          <p:val>
                                            <p:strVal val="ppt_h"/>
                                          </p:val>
                                        </p:tav>
                                        <p:tav tm="100000">
                                          <p:val>
                                            <p:fltVal val="0"/>
                                          </p:val>
                                        </p:tav>
                                      </p:tavLst>
                                    </p:anim>
                                    <p:animEffect transition="out" filter="fade">
                                      <p:cBhvr>
                                        <p:cTn id="72" dur="500"/>
                                        <p:tgtEl>
                                          <p:spTgt spid="43"/>
                                        </p:tgtEl>
                                      </p:cBhvr>
                                    </p:animEffect>
                                    <p:set>
                                      <p:cBhvr>
                                        <p:cTn id="73" dur="1" fill="hold">
                                          <p:stCondLst>
                                            <p:cond delay="499"/>
                                          </p:stCondLst>
                                        </p:cTn>
                                        <p:tgtEl>
                                          <p:spTgt spid="43"/>
                                        </p:tgtEl>
                                        <p:attrNameLst>
                                          <p:attrName>style.visibility</p:attrName>
                                        </p:attrNameLst>
                                      </p:cBhvr>
                                      <p:to>
                                        <p:strVal val="hidden"/>
                                      </p:to>
                                    </p:set>
                                  </p:childTnLst>
                                </p:cTn>
                              </p:par>
                              <p:par>
                                <p:cTn id="74" presetID="53" presetClass="exit" presetSubtype="32" fill="hold" nodeType="withEffect">
                                  <p:stCondLst>
                                    <p:cond delay="1000"/>
                                  </p:stCondLst>
                                  <p:childTnLst>
                                    <p:anim calcmode="lin" valueType="num">
                                      <p:cBhvr>
                                        <p:cTn id="75" dur="500"/>
                                        <p:tgtEl>
                                          <p:spTgt spid="44"/>
                                        </p:tgtEl>
                                        <p:attrNameLst>
                                          <p:attrName>ppt_w</p:attrName>
                                        </p:attrNameLst>
                                      </p:cBhvr>
                                      <p:tavLst>
                                        <p:tav tm="0">
                                          <p:val>
                                            <p:strVal val="ppt_w"/>
                                          </p:val>
                                        </p:tav>
                                        <p:tav tm="100000">
                                          <p:val>
                                            <p:fltVal val="0"/>
                                          </p:val>
                                        </p:tav>
                                      </p:tavLst>
                                    </p:anim>
                                    <p:anim calcmode="lin" valueType="num">
                                      <p:cBhvr>
                                        <p:cTn id="76" dur="500"/>
                                        <p:tgtEl>
                                          <p:spTgt spid="44"/>
                                        </p:tgtEl>
                                        <p:attrNameLst>
                                          <p:attrName>ppt_h</p:attrName>
                                        </p:attrNameLst>
                                      </p:cBhvr>
                                      <p:tavLst>
                                        <p:tav tm="0">
                                          <p:val>
                                            <p:strVal val="ppt_h"/>
                                          </p:val>
                                        </p:tav>
                                        <p:tav tm="100000">
                                          <p:val>
                                            <p:fltVal val="0"/>
                                          </p:val>
                                        </p:tav>
                                      </p:tavLst>
                                    </p:anim>
                                    <p:animEffect transition="out" filter="fade">
                                      <p:cBhvr>
                                        <p:cTn id="77" dur="500"/>
                                        <p:tgtEl>
                                          <p:spTgt spid="44"/>
                                        </p:tgtEl>
                                      </p:cBhvr>
                                    </p:animEffect>
                                    <p:set>
                                      <p:cBhvr>
                                        <p:cTn id="78" dur="1" fill="hold">
                                          <p:stCondLst>
                                            <p:cond delay="499"/>
                                          </p:stCondLst>
                                        </p:cTn>
                                        <p:tgtEl>
                                          <p:spTgt spid="44"/>
                                        </p:tgtEl>
                                        <p:attrNameLst>
                                          <p:attrName>style.visibility</p:attrName>
                                        </p:attrNameLst>
                                      </p:cBhvr>
                                      <p:to>
                                        <p:strVal val="hidden"/>
                                      </p:to>
                                    </p:set>
                                  </p:childTnLst>
                                </p:cTn>
                              </p:par>
                              <p:par>
                                <p:cTn id="79" presetID="53" presetClass="exit" presetSubtype="32" fill="hold" nodeType="withEffect">
                                  <p:stCondLst>
                                    <p:cond delay="1000"/>
                                  </p:stCondLst>
                                  <p:childTnLst>
                                    <p:anim calcmode="lin" valueType="num">
                                      <p:cBhvr>
                                        <p:cTn id="80" dur="500"/>
                                        <p:tgtEl>
                                          <p:spTgt spid="46"/>
                                        </p:tgtEl>
                                        <p:attrNameLst>
                                          <p:attrName>ppt_w</p:attrName>
                                        </p:attrNameLst>
                                      </p:cBhvr>
                                      <p:tavLst>
                                        <p:tav tm="0">
                                          <p:val>
                                            <p:strVal val="ppt_w"/>
                                          </p:val>
                                        </p:tav>
                                        <p:tav tm="100000">
                                          <p:val>
                                            <p:fltVal val="0"/>
                                          </p:val>
                                        </p:tav>
                                      </p:tavLst>
                                    </p:anim>
                                    <p:anim calcmode="lin" valueType="num">
                                      <p:cBhvr>
                                        <p:cTn id="81" dur="500"/>
                                        <p:tgtEl>
                                          <p:spTgt spid="46"/>
                                        </p:tgtEl>
                                        <p:attrNameLst>
                                          <p:attrName>ppt_h</p:attrName>
                                        </p:attrNameLst>
                                      </p:cBhvr>
                                      <p:tavLst>
                                        <p:tav tm="0">
                                          <p:val>
                                            <p:strVal val="ppt_h"/>
                                          </p:val>
                                        </p:tav>
                                        <p:tav tm="100000">
                                          <p:val>
                                            <p:fltVal val="0"/>
                                          </p:val>
                                        </p:tav>
                                      </p:tavLst>
                                    </p:anim>
                                    <p:animEffect transition="out" filter="fade">
                                      <p:cBhvr>
                                        <p:cTn id="82" dur="500"/>
                                        <p:tgtEl>
                                          <p:spTgt spid="46"/>
                                        </p:tgtEl>
                                      </p:cBhvr>
                                    </p:animEffect>
                                    <p:set>
                                      <p:cBhvr>
                                        <p:cTn id="83" dur="1" fill="hold">
                                          <p:stCondLst>
                                            <p:cond delay="499"/>
                                          </p:stCondLst>
                                        </p:cTn>
                                        <p:tgtEl>
                                          <p:spTgt spid="46"/>
                                        </p:tgtEl>
                                        <p:attrNameLst>
                                          <p:attrName>style.visibility</p:attrName>
                                        </p:attrNameLst>
                                      </p:cBhvr>
                                      <p:to>
                                        <p:strVal val="hidden"/>
                                      </p:to>
                                    </p:set>
                                  </p:childTnLst>
                                </p:cTn>
                              </p:par>
                              <p:par>
                                <p:cTn id="84" presetID="2" presetClass="exit" presetSubtype="6" fill="hold" nodeType="withEffect">
                                  <p:stCondLst>
                                    <p:cond delay="500"/>
                                  </p:stCondLst>
                                  <p:childTnLst>
                                    <p:anim calcmode="lin" valueType="num">
                                      <p:cBhvr additive="base">
                                        <p:cTn id="85" dur="500"/>
                                        <p:tgtEl>
                                          <p:spTgt spid="45"/>
                                        </p:tgtEl>
                                        <p:attrNameLst>
                                          <p:attrName>ppt_x</p:attrName>
                                        </p:attrNameLst>
                                      </p:cBhvr>
                                      <p:tavLst>
                                        <p:tav tm="0">
                                          <p:val>
                                            <p:strVal val="ppt_x"/>
                                          </p:val>
                                        </p:tav>
                                        <p:tav tm="100000">
                                          <p:val>
                                            <p:strVal val="1+ppt_w/2"/>
                                          </p:val>
                                        </p:tav>
                                      </p:tavLst>
                                    </p:anim>
                                    <p:anim calcmode="lin" valueType="num">
                                      <p:cBhvr additive="base">
                                        <p:cTn id="86" dur="500"/>
                                        <p:tgtEl>
                                          <p:spTgt spid="45"/>
                                        </p:tgtEl>
                                        <p:attrNameLst>
                                          <p:attrName>ppt_y</p:attrName>
                                        </p:attrNameLst>
                                      </p:cBhvr>
                                      <p:tavLst>
                                        <p:tav tm="0">
                                          <p:val>
                                            <p:strVal val="ppt_y"/>
                                          </p:val>
                                        </p:tav>
                                        <p:tav tm="100000">
                                          <p:val>
                                            <p:strVal val="1+ppt_h/2"/>
                                          </p:val>
                                        </p:tav>
                                      </p:tavLst>
                                    </p:anim>
                                    <p:set>
                                      <p:cBhvr>
                                        <p:cTn id="87" dur="1" fill="hold">
                                          <p:stCondLst>
                                            <p:cond delay="499"/>
                                          </p:stCondLst>
                                        </p:cTn>
                                        <p:tgtEl>
                                          <p:spTgt spid="45"/>
                                        </p:tgtEl>
                                        <p:attrNameLst>
                                          <p:attrName>style.visibility</p:attrName>
                                        </p:attrNameLst>
                                      </p:cBhvr>
                                      <p:to>
                                        <p:strVal val="hidden"/>
                                      </p:to>
                                    </p:set>
                                  </p:childTnLst>
                                </p:cTn>
                              </p:par>
                              <p:par>
                                <p:cTn id="88" presetID="23" presetClass="entr" presetSubtype="528" fill="hold" grpId="0" nodeType="withEffect">
                                  <p:stCondLst>
                                    <p:cond delay="1500"/>
                                  </p:stCondLst>
                                  <p:childTnLst>
                                    <p:set>
                                      <p:cBhvr>
                                        <p:cTn id="89" dur="1" fill="hold">
                                          <p:stCondLst>
                                            <p:cond delay="0"/>
                                          </p:stCondLst>
                                        </p:cTn>
                                        <p:tgtEl>
                                          <p:spTgt spid="35"/>
                                        </p:tgtEl>
                                        <p:attrNameLst>
                                          <p:attrName>style.visibility</p:attrName>
                                        </p:attrNameLst>
                                      </p:cBhvr>
                                      <p:to>
                                        <p:strVal val="visible"/>
                                      </p:to>
                                    </p:set>
                                    <p:anim calcmode="lin" valueType="num">
                                      <p:cBhvr>
                                        <p:cTn id="90" dur="300" fill="hold"/>
                                        <p:tgtEl>
                                          <p:spTgt spid="35"/>
                                        </p:tgtEl>
                                        <p:attrNameLst>
                                          <p:attrName>ppt_w</p:attrName>
                                        </p:attrNameLst>
                                      </p:cBhvr>
                                      <p:tavLst>
                                        <p:tav tm="0">
                                          <p:val>
                                            <p:fltVal val="0"/>
                                          </p:val>
                                        </p:tav>
                                        <p:tav tm="100000">
                                          <p:val>
                                            <p:strVal val="#ppt_w"/>
                                          </p:val>
                                        </p:tav>
                                      </p:tavLst>
                                    </p:anim>
                                    <p:anim calcmode="lin" valueType="num">
                                      <p:cBhvr>
                                        <p:cTn id="91" dur="300" fill="hold"/>
                                        <p:tgtEl>
                                          <p:spTgt spid="35"/>
                                        </p:tgtEl>
                                        <p:attrNameLst>
                                          <p:attrName>ppt_h</p:attrName>
                                        </p:attrNameLst>
                                      </p:cBhvr>
                                      <p:tavLst>
                                        <p:tav tm="0">
                                          <p:val>
                                            <p:fltVal val="0"/>
                                          </p:val>
                                        </p:tav>
                                        <p:tav tm="100000">
                                          <p:val>
                                            <p:strVal val="#ppt_h"/>
                                          </p:val>
                                        </p:tav>
                                      </p:tavLst>
                                    </p:anim>
                                    <p:anim calcmode="lin" valueType="num">
                                      <p:cBhvr>
                                        <p:cTn id="92" dur="300" fill="hold"/>
                                        <p:tgtEl>
                                          <p:spTgt spid="35"/>
                                        </p:tgtEl>
                                        <p:attrNameLst>
                                          <p:attrName>ppt_x</p:attrName>
                                        </p:attrNameLst>
                                      </p:cBhvr>
                                      <p:tavLst>
                                        <p:tav tm="0">
                                          <p:val>
                                            <p:fltVal val="0.5"/>
                                          </p:val>
                                        </p:tav>
                                        <p:tav tm="100000">
                                          <p:val>
                                            <p:strVal val="#ppt_x"/>
                                          </p:val>
                                        </p:tav>
                                      </p:tavLst>
                                    </p:anim>
                                    <p:anim calcmode="lin" valueType="num">
                                      <p:cBhvr>
                                        <p:cTn id="93" dur="300" fill="hold"/>
                                        <p:tgtEl>
                                          <p:spTgt spid="35"/>
                                        </p:tgtEl>
                                        <p:attrNameLst>
                                          <p:attrName>ppt_y</p:attrName>
                                        </p:attrNameLst>
                                      </p:cBhvr>
                                      <p:tavLst>
                                        <p:tav tm="0">
                                          <p:val>
                                            <p:fltVal val="0.5"/>
                                          </p:val>
                                        </p:tav>
                                        <p:tav tm="100000">
                                          <p:val>
                                            <p:strVal val="#ppt_y"/>
                                          </p:val>
                                        </p:tav>
                                      </p:tavLst>
                                    </p:anim>
                                  </p:childTnLst>
                                </p:cTn>
                              </p:par>
                              <p:par>
                                <p:cTn id="94" presetID="26" presetClass="emph" presetSubtype="0" fill="hold" grpId="1" nodeType="withEffect">
                                  <p:stCondLst>
                                    <p:cond delay="1800"/>
                                  </p:stCondLst>
                                  <p:childTnLst>
                                    <p:animEffect transition="out" filter="fade">
                                      <p:cBhvr>
                                        <p:cTn id="95" dur="300" tmFilter="0, 0; .2, .5; .8, .5; 1, 0"/>
                                        <p:tgtEl>
                                          <p:spTgt spid="35"/>
                                        </p:tgtEl>
                                      </p:cBhvr>
                                    </p:animEffect>
                                    <p:animScale>
                                      <p:cBhvr>
                                        <p:cTn id="96" dur="150" autoRev="1" fill="hold"/>
                                        <p:tgtEl>
                                          <p:spTgt spid="35"/>
                                        </p:tgtEl>
                                      </p:cBhvr>
                                      <p:by x="105000" y="105000"/>
                                    </p:animScale>
                                  </p:childTnLst>
                                </p:cTn>
                              </p:par>
                              <p:par>
                                <p:cTn id="97" presetID="23" presetClass="entr" presetSubtype="528" fill="hold" grpId="0" nodeType="withEffect">
                                  <p:stCondLst>
                                    <p:cond delay="1600"/>
                                  </p:stCondLst>
                                  <p:childTnLst>
                                    <p:set>
                                      <p:cBhvr>
                                        <p:cTn id="98" dur="1" fill="hold">
                                          <p:stCondLst>
                                            <p:cond delay="0"/>
                                          </p:stCondLst>
                                        </p:cTn>
                                        <p:tgtEl>
                                          <p:spTgt spid="25"/>
                                        </p:tgtEl>
                                        <p:attrNameLst>
                                          <p:attrName>style.visibility</p:attrName>
                                        </p:attrNameLst>
                                      </p:cBhvr>
                                      <p:to>
                                        <p:strVal val="visible"/>
                                      </p:to>
                                    </p:set>
                                    <p:anim calcmode="lin" valueType="num">
                                      <p:cBhvr>
                                        <p:cTn id="99" dur="300" fill="hold"/>
                                        <p:tgtEl>
                                          <p:spTgt spid="25"/>
                                        </p:tgtEl>
                                        <p:attrNameLst>
                                          <p:attrName>ppt_w</p:attrName>
                                        </p:attrNameLst>
                                      </p:cBhvr>
                                      <p:tavLst>
                                        <p:tav tm="0">
                                          <p:val>
                                            <p:fltVal val="0"/>
                                          </p:val>
                                        </p:tav>
                                        <p:tav tm="100000">
                                          <p:val>
                                            <p:strVal val="#ppt_w"/>
                                          </p:val>
                                        </p:tav>
                                      </p:tavLst>
                                    </p:anim>
                                    <p:anim calcmode="lin" valueType="num">
                                      <p:cBhvr>
                                        <p:cTn id="100" dur="300" fill="hold"/>
                                        <p:tgtEl>
                                          <p:spTgt spid="25"/>
                                        </p:tgtEl>
                                        <p:attrNameLst>
                                          <p:attrName>ppt_h</p:attrName>
                                        </p:attrNameLst>
                                      </p:cBhvr>
                                      <p:tavLst>
                                        <p:tav tm="0">
                                          <p:val>
                                            <p:fltVal val="0"/>
                                          </p:val>
                                        </p:tav>
                                        <p:tav tm="100000">
                                          <p:val>
                                            <p:strVal val="#ppt_h"/>
                                          </p:val>
                                        </p:tav>
                                      </p:tavLst>
                                    </p:anim>
                                    <p:anim calcmode="lin" valueType="num">
                                      <p:cBhvr>
                                        <p:cTn id="101" dur="300" fill="hold"/>
                                        <p:tgtEl>
                                          <p:spTgt spid="25"/>
                                        </p:tgtEl>
                                        <p:attrNameLst>
                                          <p:attrName>ppt_x</p:attrName>
                                        </p:attrNameLst>
                                      </p:cBhvr>
                                      <p:tavLst>
                                        <p:tav tm="0">
                                          <p:val>
                                            <p:fltVal val="0.5"/>
                                          </p:val>
                                        </p:tav>
                                        <p:tav tm="100000">
                                          <p:val>
                                            <p:strVal val="#ppt_x"/>
                                          </p:val>
                                        </p:tav>
                                      </p:tavLst>
                                    </p:anim>
                                    <p:anim calcmode="lin" valueType="num">
                                      <p:cBhvr>
                                        <p:cTn id="102" dur="300" fill="hold"/>
                                        <p:tgtEl>
                                          <p:spTgt spid="25"/>
                                        </p:tgtEl>
                                        <p:attrNameLst>
                                          <p:attrName>ppt_y</p:attrName>
                                        </p:attrNameLst>
                                      </p:cBhvr>
                                      <p:tavLst>
                                        <p:tav tm="0">
                                          <p:val>
                                            <p:fltVal val="0.5"/>
                                          </p:val>
                                        </p:tav>
                                        <p:tav tm="100000">
                                          <p:val>
                                            <p:strVal val="#ppt_y"/>
                                          </p:val>
                                        </p:tav>
                                      </p:tavLst>
                                    </p:anim>
                                  </p:childTnLst>
                                </p:cTn>
                              </p:par>
                              <p:par>
                                <p:cTn id="103" presetID="26" presetClass="emph" presetSubtype="0" fill="hold" grpId="1" nodeType="withEffect">
                                  <p:stCondLst>
                                    <p:cond delay="1900"/>
                                  </p:stCondLst>
                                  <p:childTnLst>
                                    <p:animEffect transition="out" filter="fade">
                                      <p:cBhvr>
                                        <p:cTn id="104" dur="300" tmFilter="0, 0; .2, .5; .8, .5; 1, 0"/>
                                        <p:tgtEl>
                                          <p:spTgt spid="25"/>
                                        </p:tgtEl>
                                      </p:cBhvr>
                                    </p:animEffect>
                                    <p:animScale>
                                      <p:cBhvr>
                                        <p:cTn id="105" dur="150" autoRev="1" fill="hold"/>
                                        <p:tgtEl>
                                          <p:spTgt spid="25"/>
                                        </p:tgtEl>
                                      </p:cBhvr>
                                      <p:by x="105000" y="105000"/>
                                    </p:animScale>
                                  </p:childTnLst>
                                </p:cTn>
                              </p:par>
                              <p:par>
                                <p:cTn id="106" presetID="23" presetClass="entr" presetSubtype="528" fill="hold" grpId="0" nodeType="withEffect">
                                  <p:stCondLst>
                                    <p:cond delay="1700"/>
                                  </p:stCondLst>
                                  <p:childTnLst>
                                    <p:set>
                                      <p:cBhvr>
                                        <p:cTn id="107" dur="1" fill="hold">
                                          <p:stCondLst>
                                            <p:cond delay="0"/>
                                          </p:stCondLst>
                                        </p:cTn>
                                        <p:tgtEl>
                                          <p:spTgt spid="17"/>
                                        </p:tgtEl>
                                        <p:attrNameLst>
                                          <p:attrName>style.visibility</p:attrName>
                                        </p:attrNameLst>
                                      </p:cBhvr>
                                      <p:to>
                                        <p:strVal val="visible"/>
                                      </p:to>
                                    </p:set>
                                    <p:anim calcmode="lin" valueType="num">
                                      <p:cBhvr>
                                        <p:cTn id="108" dur="300" fill="hold"/>
                                        <p:tgtEl>
                                          <p:spTgt spid="17"/>
                                        </p:tgtEl>
                                        <p:attrNameLst>
                                          <p:attrName>ppt_w</p:attrName>
                                        </p:attrNameLst>
                                      </p:cBhvr>
                                      <p:tavLst>
                                        <p:tav tm="0">
                                          <p:val>
                                            <p:fltVal val="0"/>
                                          </p:val>
                                        </p:tav>
                                        <p:tav tm="100000">
                                          <p:val>
                                            <p:strVal val="#ppt_w"/>
                                          </p:val>
                                        </p:tav>
                                      </p:tavLst>
                                    </p:anim>
                                    <p:anim calcmode="lin" valueType="num">
                                      <p:cBhvr>
                                        <p:cTn id="109" dur="300" fill="hold"/>
                                        <p:tgtEl>
                                          <p:spTgt spid="17"/>
                                        </p:tgtEl>
                                        <p:attrNameLst>
                                          <p:attrName>ppt_h</p:attrName>
                                        </p:attrNameLst>
                                      </p:cBhvr>
                                      <p:tavLst>
                                        <p:tav tm="0">
                                          <p:val>
                                            <p:fltVal val="0"/>
                                          </p:val>
                                        </p:tav>
                                        <p:tav tm="100000">
                                          <p:val>
                                            <p:strVal val="#ppt_h"/>
                                          </p:val>
                                        </p:tav>
                                      </p:tavLst>
                                    </p:anim>
                                    <p:anim calcmode="lin" valueType="num">
                                      <p:cBhvr>
                                        <p:cTn id="110" dur="300" fill="hold"/>
                                        <p:tgtEl>
                                          <p:spTgt spid="17"/>
                                        </p:tgtEl>
                                        <p:attrNameLst>
                                          <p:attrName>ppt_x</p:attrName>
                                        </p:attrNameLst>
                                      </p:cBhvr>
                                      <p:tavLst>
                                        <p:tav tm="0">
                                          <p:val>
                                            <p:fltVal val="0.5"/>
                                          </p:val>
                                        </p:tav>
                                        <p:tav tm="100000">
                                          <p:val>
                                            <p:strVal val="#ppt_x"/>
                                          </p:val>
                                        </p:tav>
                                      </p:tavLst>
                                    </p:anim>
                                    <p:anim calcmode="lin" valueType="num">
                                      <p:cBhvr>
                                        <p:cTn id="111" dur="300" fill="hold"/>
                                        <p:tgtEl>
                                          <p:spTgt spid="17"/>
                                        </p:tgtEl>
                                        <p:attrNameLst>
                                          <p:attrName>ppt_y</p:attrName>
                                        </p:attrNameLst>
                                      </p:cBhvr>
                                      <p:tavLst>
                                        <p:tav tm="0">
                                          <p:val>
                                            <p:fltVal val="0.5"/>
                                          </p:val>
                                        </p:tav>
                                        <p:tav tm="100000">
                                          <p:val>
                                            <p:strVal val="#ppt_y"/>
                                          </p:val>
                                        </p:tav>
                                      </p:tavLst>
                                    </p:anim>
                                  </p:childTnLst>
                                </p:cTn>
                              </p:par>
                              <p:par>
                                <p:cTn id="112" presetID="26" presetClass="emph" presetSubtype="0" fill="hold" grpId="1" nodeType="withEffect">
                                  <p:stCondLst>
                                    <p:cond delay="2000"/>
                                  </p:stCondLst>
                                  <p:childTnLst>
                                    <p:animEffect transition="out" filter="fade">
                                      <p:cBhvr>
                                        <p:cTn id="113" dur="300" tmFilter="0, 0; .2, .5; .8, .5; 1, 0"/>
                                        <p:tgtEl>
                                          <p:spTgt spid="17"/>
                                        </p:tgtEl>
                                      </p:cBhvr>
                                    </p:animEffect>
                                    <p:animScale>
                                      <p:cBhvr>
                                        <p:cTn id="114" dur="150" autoRev="1" fill="hold"/>
                                        <p:tgtEl>
                                          <p:spTgt spid="17"/>
                                        </p:tgtEl>
                                      </p:cBhvr>
                                      <p:by x="105000" y="105000"/>
                                    </p:animScale>
                                  </p:childTnLst>
                                </p:cTn>
                              </p:par>
                              <p:par>
                                <p:cTn id="115" presetID="23" presetClass="entr" presetSubtype="528" fill="hold" grpId="0" nodeType="withEffect">
                                  <p:stCondLst>
                                    <p:cond delay="1800"/>
                                  </p:stCondLst>
                                  <p:childTnLst>
                                    <p:set>
                                      <p:cBhvr>
                                        <p:cTn id="116" dur="1" fill="hold">
                                          <p:stCondLst>
                                            <p:cond delay="0"/>
                                          </p:stCondLst>
                                        </p:cTn>
                                        <p:tgtEl>
                                          <p:spTgt spid="18"/>
                                        </p:tgtEl>
                                        <p:attrNameLst>
                                          <p:attrName>style.visibility</p:attrName>
                                        </p:attrNameLst>
                                      </p:cBhvr>
                                      <p:to>
                                        <p:strVal val="visible"/>
                                      </p:to>
                                    </p:set>
                                    <p:anim calcmode="lin" valueType="num">
                                      <p:cBhvr>
                                        <p:cTn id="117" dur="300" fill="hold"/>
                                        <p:tgtEl>
                                          <p:spTgt spid="18"/>
                                        </p:tgtEl>
                                        <p:attrNameLst>
                                          <p:attrName>ppt_w</p:attrName>
                                        </p:attrNameLst>
                                      </p:cBhvr>
                                      <p:tavLst>
                                        <p:tav tm="0">
                                          <p:val>
                                            <p:fltVal val="0"/>
                                          </p:val>
                                        </p:tav>
                                        <p:tav tm="100000">
                                          <p:val>
                                            <p:strVal val="#ppt_w"/>
                                          </p:val>
                                        </p:tav>
                                      </p:tavLst>
                                    </p:anim>
                                    <p:anim calcmode="lin" valueType="num">
                                      <p:cBhvr>
                                        <p:cTn id="118" dur="300" fill="hold"/>
                                        <p:tgtEl>
                                          <p:spTgt spid="18"/>
                                        </p:tgtEl>
                                        <p:attrNameLst>
                                          <p:attrName>ppt_h</p:attrName>
                                        </p:attrNameLst>
                                      </p:cBhvr>
                                      <p:tavLst>
                                        <p:tav tm="0">
                                          <p:val>
                                            <p:fltVal val="0"/>
                                          </p:val>
                                        </p:tav>
                                        <p:tav tm="100000">
                                          <p:val>
                                            <p:strVal val="#ppt_h"/>
                                          </p:val>
                                        </p:tav>
                                      </p:tavLst>
                                    </p:anim>
                                    <p:anim calcmode="lin" valueType="num">
                                      <p:cBhvr>
                                        <p:cTn id="119" dur="300" fill="hold"/>
                                        <p:tgtEl>
                                          <p:spTgt spid="18"/>
                                        </p:tgtEl>
                                        <p:attrNameLst>
                                          <p:attrName>ppt_x</p:attrName>
                                        </p:attrNameLst>
                                      </p:cBhvr>
                                      <p:tavLst>
                                        <p:tav tm="0">
                                          <p:val>
                                            <p:fltVal val="0.5"/>
                                          </p:val>
                                        </p:tav>
                                        <p:tav tm="100000">
                                          <p:val>
                                            <p:strVal val="#ppt_x"/>
                                          </p:val>
                                        </p:tav>
                                      </p:tavLst>
                                    </p:anim>
                                    <p:anim calcmode="lin" valueType="num">
                                      <p:cBhvr>
                                        <p:cTn id="120" dur="300" fill="hold"/>
                                        <p:tgtEl>
                                          <p:spTgt spid="18"/>
                                        </p:tgtEl>
                                        <p:attrNameLst>
                                          <p:attrName>ppt_y</p:attrName>
                                        </p:attrNameLst>
                                      </p:cBhvr>
                                      <p:tavLst>
                                        <p:tav tm="0">
                                          <p:val>
                                            <p:fltVal val="0.5"/>
                                          </p:val>
                                        </p:tav>
                                        <p:tav tm="100000">
                                          <p:val>
                                            <p:strVal val="#ppt_y"/>
                                          </p:val>
                                        </p:tav>
                                      </p:tavLst>
                                    </p:anim>
                                  </p:childTnLst>
                                </p:cTn>
                              </p:par>
                              <p:par>
                                <p:cTn id="121" presetID="26" presetClass="emph" presetSubtype="0" fill="hold" grpId="1" nodeType="withEffect">
                                  <p:stCondLst>
                                    <p:cond delay="2100"/>
                                  </p:stCondLst>
                                  <p:childTnLst>
                                    <p:animEffect transition="out" filter="fade">
                                      <p:cBhvr>
                                        <p:cTn id="122" dur="300" tmFilter="0, 0; .2, .5; .8, .5; 1, 0"/>
                                        <p:tgtEl>
                                          <p:spTgt spid="18"/>
                                        </p:tgtEl>
                                      </p:cBhvr>
                                    </p:animEffect>
                                    <p:animScale>
                                      <p:cBhvr>
                                        <p:cTn id="123" dur="150" autoRev="1" fill="hold"/>
                                        <p:tgtEl>
                                          <p:spTgt spid="18"/>
                                        </p:tgtEl>
                                      </p:cBhvr>
                                      <p:by x="105000" y="105000"/>
                                    </p:animScale>
                                  </p:childTnLst>
                                </p:cTn>
                              </p:par>
                              <p:par>
                                <p:cTn id="124" presetID="23" presetClass="entr" presetSubtype="528" fill="hold" grpId="0" nodeType="withEffect">
                                  <p:stCondLst>
                                    <p:cond delay="19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 calcmode="lin" valueType="num">
                                      <p:cBhvr>
                                        <p:cTn id="128" dur="300" fill="hold"/>
                                        <p:tgtEl>
                                          <p:spTgt spid="22"/>
                                        </p:tgtEl>
                                        <p:attrNameLst>
                                          <p:attrName>ppt_x</p:attrName>
                                        </p:attrNameLst>
                                      </p:cBhvr>
                                      <p:tavLst>
                                        <p:tav tm="0">
                                          <p:val>
                                            <p:fltVal val="0.5"/>
                                          </p:val>
                                        </p:tav>
                                        <p:tav tm="100000">
                                          <p:val>
                                            <p:strVal val="#ppt_x"/>
                                          </p:val>
                                        </p:tav>
                                      </p:tavLst>
                                    </p:anim>
                                    <p:anim calcmode="lin" valueType="num">
                                      <p:cBhvr>
                                        <p:cTn id="129" dur="300" fill="hold"/>
                                        <p:tgtEl>
                                          <p:spTgt spid="22"/>
                                        </p:tgtEl>
                                        <p:attrNameLst>
                                          <p:attrName>ppt_y</p:attrName>
                                        </p:attrNameLst>
                                      </p:cBhvr>
                                      <p:tavLst>
                                        <p:tav tm="0">
                                          <p:val>
                                            <p:fltVal val="0.5"/>
                                          </p:val>
                                        </p:tav>
                                        <p:tav tm="100000">
                                          <p:val>
                                            <p:strVal val="#ppt_y"/>
                                          </p:val>
                                        </p:tav>
                                      </p:tavLst>
                                    </p:anim>
                                  </p:childTnLst>
                                </p:cTn>
                              </p:par>
                              <p:par>
                                <p:cTn id="130" presetID="26" presetClass="emph" presetSubtype="0" fill="hold" grpId="1" nodeType="withEffect">
                                  <p:stCondLst>
                                    <p:cond delay="2200"/>
                                  </p:stCondLst>
                                  <p:childTnLst>
                                    <p:animEffect transition="out" filter="fade">
                                      <p:cBhvr>
                                        <p:cTn id="131" dur="300" tmFilter="0, 0; .2, .5; .8, .5; 1, 0"/>
                                        <p:tgtEl>
                                          <p:spTgt spid="22"/>
                                        </p:tgtEl>
                                      </p:cBhvr>
                                    </p:animEffect>
                                    <p:animScale>
                                      <p:cBhvr>
                                        <p:cTn id="132" dur="150" autoRev="1" fill="hold"/>
                                        <p:tgtEl>
                                          <p:spTgt spid="22"/>
                                        </p:tgtEl>
                                      </p:cBhvr>
                                      <p:by x="105000" y="105000"/>
                                    </p:animScale>
                                  </p:childTnLst>
                                </p:cTn>
                              </p:par>
                              <p:par>
                                <p:cTn id="133" presetID="23" presetClass="entr" presetSubtype="528" fill="hold" grpId="0" nodeType="withEffect">
                                  <p:stCondLst>
                                    <p:cond delay="200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300" fill="hold"/>
                                        <p:tgtEl>
                                          <p:spTgt spid="24"/>
                                        </p:tgtEl>
                                        <p:attrNameLst>
                                          <p:attrName>ppt_w</p:attrName>
                                        </p:attrNameLst>
                                      </p:cBhvr>
                                      <p:tavLst>
                                        <p:tav tm="0">
                                          <p:val>
                                            <p:fltVal val="0"/>
                                          </p:val>
                                        </p:tav>
                                        <p:tav tm="100000">
                                          <p:val>
                                            <p:strVal val="#ppt_w"/>
                                          </p:val>
                                        </p:tav>
                                      </p:tavLst>
                                    </p:anim>
                                    <p:anim calcmode="lin" valueType="num">
                                      <p:cBhvr>
                                        <p:cTn id="136" dur="300" fill="hold"/>
                                        <p:tgtEl>
                                          <p:spTgt spid="24"/>
                                        </p:tgtEl>
                                        <p:attrNameLst>
                                          <p:attrName>ppt_h</p:attrName>
                                        </p:attrNameLst>
                                      </p:cBhvr>
                                      <p:tavLst>
                                        <p:tav tm="0">
                                          <p:val>
                                            <p:fltVal val="0"/>
                                          </p:val>
                                        </p:tav>
                                        <p:tav tm="100000">
                                          <p:val>
                                            <p:strVal val="#ppt_h"/>
                                          </p:val>
                                        </p:tav>
                                      </p:tavLst>
                                    </p:anim>
                                    <p:anim calcmode="lin" valueType="num">
                                      <p:cBhvr>
                                        <p:cTn id="137" dur="300" fill="hold"/>
                                        <p:tgtEl>
                                          <p:spTgt spid="24"/>
                                        </p:tgtEl>
                                        <p:attrNameLst>
                                          <p:attrName>ppt_x</p:attrName>
                                        </p:attrNameLst>
                                      </p:cBhvr>
                                      <p:tavLst>
                                        <p:tav tm="0">
                                          <p:val>
                                            <p:fltVal val="0.5"/>
                                          </p:val>
                                        </p:tav>
                                        <p:tav tm="100000">
                                          <p:val>
                                            <p:strVal val="#ppt_x"/>
                                          </p:val>
                                        </p:tav>
                                      </p:tavLst>
                                    </p:anim>
                                    <p:anim calcmode="lin" valueType="num">
                                      <p:cBhvr>
                                        <p:cTn id="138" dur="300" fill="hold"/>
                                        <p:tgtEl>
                                          <p:spTgt spid="24"/>
                                        </p:tgtEl>
                                        <p:attrNameLst>
                                          <p:attrName>ppt_y</p:attrName>
                                        </p:attrNameLst>
                                      </p:cBhvr>
                                      <p:tavLst>
                                        <p:tav tm="0">
                                          <p:val>
                                            <p:fltVal val="0.5"/>
                                          </p:val>
                                        </p:tav>
                                        <p:tav tm="100000">
                                          <p:val>
                                            <p:strVal val="#ppt_y"/>
                                          </p:val>
                                        </p:tav>
                                      </p:tavLst>
                                    </p:anim>
                                  </p:childTnLst>
                                </p:cTn>
                              </p:par>
                              <p:par>
                                <p:cTn id="139" presetID="26" presetClass="emph" presetSubtype="0" fill="hold" grpId="1" nodeType="withEffect">
                                  <p:stCondLst>
                                    <p:cond delay="2300"/>
                                  </p:stCondLst>
                                  <p:childTnLst>
                                    <p:animEffect transition="out" filter="fade">
                                      <p:cBhvr>
                                        <p:cTn id="140" dur="300" tmFilter="0, 0; .2, .5; .8, .5; 1, 0"/>
                                        <p:tgtEl>
                                          <p:spTgt spid="24"/>
                                        </p:tgtEl>
                                      </p:cBhvr>
                                    </p:animEffect>
                                    <p:animScale>
                                      <p:cBhvr>
                                        <p:cTn id="141" dur="150" autoRev="1" fill="hold"/>
                                        <p:tgtEl>
                                          <p:spTgt spid="24"/>
                                        </p:tgtEl>
                                      </p:cBhvr>
                                      <p:by x="105000" y="105000"/>
                                    </p:animScale>
                                  </p:childTnLst>
                                </p:cTn>
                              </p:par>
                              <p:par>
                                <p:cTn id="142" presetID="23" presetClass="entr" presetSubtype="528" fill="hold" grpId="0" nodeType="withEffect">
                                  <p:stCondLst>
                                    <p:cond delay="2100"/>
                                  </p:stCondLst>
                                  <p:childTnLst>
                                    <p:set>
                                      <p:cBhvr>
                                        <p:cTn id="143" dur="1" fill="hold">
                                          <p:stCondLst>
                                            <p:cond delay="0"/>
                                          </p:stCondLst>
                                        </p:cTn>
                                        <p:tgtEl>
                                          <p:spTgt spid="29"/>
                                        </p:tgtEl>
                                        <p:attrNameLst>
                                          <p:attrName>style.visibility</p:attrName>
                                        </p:attrNameLst>
                                      </p:cBhvr>
                                      <p:to>
                                        <p:strVal val="visible"/>
                                      </p:to>
                                    </p:set>
                                    <p:anim calcmode="lin" valueType="num">
                                      <p:cBhvr>
                                        <p:cTn id="144" dur="300" fill="hold"/>
                                        <p:tgtEl>
                                          <p:spTgt spid="29"/>
                                        </p:tgtEl>
                                        <p:attrNameLst>
                                          <p:attrName>ppt_w</p:attrName>
                                        </p:attrNameLst>
                                      </p:cBhvr>
                                      <p:tavLst>
                                        <p:tav tm="0">
                                          <p:val>
                                            <p:fltVal val="0"/>
                                          </p:val>
                                        </p:tav>
                                        <p:tav tm="100000">
                                          <p:val>
                                            <p:strVal val="#ppt_w"/>
                                          </p:val>
                                        </p:tav>
                                      </p:tavLst>
                                    </p:anim>
                                    <p:anim calcmode="lin" valueType="num">
                                      <p:cBhvr>
                                        <p:cTn id="145" dur="300" fill="hold"/>
                                        <p:tgtEl>
                                          <p:spTgt spid="29"/>
                                        </p:tgtEl>
                                        <p:attrNameLst>
                                          <p:attrName>ppt_h</p:attrName>
                                        </p:attrNameLst>
                                      </p:cBhvr>
                                      <p:tavLst>
                                        <p:tav tm="0">
                                          <p:val>
                                            <p:fltVal val="0"/>
                                          </p:val>
                                        </p:tav>
                                        <p:tav tm="100000">
                                          <p:val>
                                            <p:strVal val="#ppt_h"/>
                                          </p:val>
                                        </p:tav>
                                      </p:tavLst>
                                    </p:anim>
                                    <p:anim calcmode="lin" valueType="num">
                                      <p:cBhvr>
                                        <p:cTn id="146" dur="300" fill="hold"/>
                                        <p:tgtEl>
                                          <p:spTgt spid="29"/>
                                        </p:tgtEl>
                                        <p:attrNameLst>
                                          <p:attrName>ppt_x</p:attrName>
                                        </p:attrNameLst>
                                      </p:cBhvr>
                                      <p:tavLst>
                                        <p:tav tm="0">
                                          <p:val>
                                            <p:fltVal val="0.5"/>
                                          </p:val>
                                        </p:tav>
                                        <p:tav tm="100000">
                                          <p:val>
                                            <p:strVal val="#ppt_x"/>
                                          </p:val>
                                        </p:tav>
                                      </p:tavLst>
                                    </p:anim>
                                    <p:anim calcmode="lin" valueType="num">
                                      <p:cBhvr>
                                        <p:cTn id="147" dur="300" fill="hold"/>
                                        <p:tgtEl>
                                          <p:spTgt spid="29"/>
                                        </p:tgtEl>
                                        <p:attrNameLst>
                                          <p:attrName>ppt_y</p:attrName>
                                        </p:attrNameLst>
                                      </p:cBhvr>
                                      <p:tavLst>
                                        <p:tav tm="0">
                                          <p:val>
                                            <p:fltVal val="0.5"/>
                                          </p:val>
                                        </p:tav>
                                        <p:tav tm="100000">
                                          <p:val>
                                            <p:strVal val="#ppt_y"/>
                                          </p:val>
                                        </p:tav>
                                      </p:tavLst>
                                    </p:anim>
                                  </p:childTnLst>
                                </p:cTn>
                              </p:par>
                              <p:par>
                                <p:cTn id="148" presetID="26" presetClass="emph" presetSubtype="0" fill="hold" grpId="1" nodeType="withEffect">
                                  <p:stCondLst>
                                    <p:cond delay="2400"/>
                                  </p:stCondLst>
                                  <p:childTnLst>
                                    <p:animEffect transition="out" filter="fade">
                                      <p:cBhvr>
                                        <p:cTn id="149" dur="300" tmFilter="0, 0; .2, .5; .8, .5; 1, 0"/>
                                        <p:tgtEl>
                                          <p:spTgt spid="29"/>
                                        </p:tgtEl>
                                      </p:cBhvr>
                                    </p:animEffect>
                                    <p:animScale>
                                      <p:cBhvr>
                                        <p:cTn id="150" dur="150" autoRev="1" fill="hold"/>
                                        <p:tgtEl>
                                          <p:spTgt spid="29"/>
                                        </p:tgtEl>
                                      </p:cBhvr>
                                      <p:by x="105000" y="105000"/>
                                    </p:animScale>
                                  </p:childTnLst>
                                </p:cTn>
                              </p:par>
                              <p:par>
                                <p:cTn id="151" presetID="23" presetClass="entr" presetSubtype="528" fill="hold" grpId="0" nodeType="withEffect">
                                  <p:stCondLst>
                                    <p:cond delay="2200"/>
                                  </p:stCondLst>
                                  <p:childTnLst>
                                    <p:set>
                                      <p:cBhvr>
                                        <p:cTn id="152" dur="1" fill="hold">
                                          <p:stCondLst>
                                            <p:cond delay="0"/>
                                          </p:stCondLst>
                                        </p:cTn>
                                        <p:tgtEl>
                                          <p:spTgt spid="21"/>
                                        </p:tgtEl>
                                        <p:attrNameLst>
                                          <p:attrName>style.visibility</p:attrName>
                                        </p:attrNameLst>
                                      </p:cBhvr>
                                      <p:to>
                                        <p:strVal val="visible"/>
                                      </p:to>
                                    </p:set>
                                    <p:anim calcmode="lin" valueType="num">
                                      <p:cBhvr>
                                        <p:cTn id="153" dur="300" fill="hold"/>
                                        <p:tgtEl>
                                          <p:spTgt spid="21"/>
                                        </p:tgtEl>
                                        <p:attrNameLst>
                                          <p:attrName>ppt_w</p:attrName>
                                        </p:attrNameLst>
                                      </p:cBhvr>
                                      <p:tavLst>
                                        <p:tav tm="0">
                                          <p:val>
                                            <p:fltVal val="0"/>
                                          </p:val>
                                        </p:tav>
                                        <p:tav tm="100000">
                                          <p:val>
                                            <p:strVal val="#ppt_w"/>
                                          </p:val>
                                        </p:tav>
                                      </p:tavLst>
                                    </p:anim>
                                    <p:anim calcmode="lin" valueType="num">
                                      <p:cBhvr>
                                        <p:cTn id="154" dur="300" fill="hold"/>
                                        <p:tgtEl>
                                          <p:spTgt spid="21"/>
                                        </p:tgtEl>
                                        <p:attrNameLst>
                                          <p:attrName>ppt_h</p:attrName>
                                        </p:attrNameLst>
                                      </p:cBhvr>
                                      <p:tavLst>
                                        <p:tav tm="0">
                                          <p:val>
                                            <p:fltVal val="0"/>
                                          </p:val>
                                        </p:tav>
                                        <p:tav tm="100000">
                                          <p:val>
                                            <p:strVal val="#ppt_h"/>
                                          </p:val>
                                        </p:tav>
                                      </p:tavLst>
                                    </p:anim>
                                    <p:anim calcmode="lin" valueType="num">
                                      <p:cBhvr>
                                        <p:cTn id="155" dur="300" fill="hold"/>
                                        <p:tgtEl>
                                          <p:spTgt spid="21"/>
                                        </p:tgtEl>
                                        <p:attrNameLst>
                                          <p:attrName>ppt_x</p:attrName>
                                        </p:attrNameLst>
                                      </p:cBhvr>
                                      <p:tavLst>
                                        <p:tav tm="0">
                                          <p:val>
                                            <p:fltVal val="0.5"/>
                                          </p:val>
                                        </p:tav>
                                        <p:tav tm="100000">
                                          <p:val>
                                            <p:strVal val="#ppt_x"/>
                                          </p:val>
                                        </p:tav>
                                      </p:tavLst>
                                    </p:anim>
                                    <p:anim calcmode="lin" valueType="num">
                                      <p:cBhvr>
                                        <p:cTn id="156" dur="300" fill="hold"/>
                                        <p:tgtEl>
                                          <p:spTgt spid="21"/>
                                        </p:tgtEl>
                                        <p:attrNameLst>
                                          <p:attrName>ppt_y</p:attrName>
                                        </p:attrNameLst>
                                      </p:cBhvr>
                                      <p:tavLst>
                                        <p:tav tm="0">
                                          <p:val>
                                            <p:fltVal val="0.5"/>
                                          </p:val>
                                        </p:tav>
                                        <p:tav tm="100000">
                                          <p:val>
                                            <p:strVal val="#ppt_y"/>
                                          </p:val>
                                        </p:tav>
                                      </p:tavLst>
                                    </p:anim>
                                  </p:childTnLst>
                                </p:cTn>
                              </p:par>
                              <p:par>
                                <p:cTn id="157" presetID="26" presetClass="emph" presetSubtype="0" fill="hold" grpId="1" nodeType="withEffect">
                                  <p:stCondLst>
                                    <p:cond delay="2500"/>
                                  </p:stCondLst>
                                  <p:childTnLst>
                                    <p:animEffect transition="out" filter="fade">
                                      <p:cBhvr>
                                        <p:cTn id="158" dur="300" tmFilter="0, 0; .2, .5; .8, .5; 1, 0"/>
                                        <p:tgtEl>
                                          <p:spTgt spid="21"/>
                                        </p:tgtEl>
                                      </p:cBhvr>
                                    </p:animEffect>
                                    <p:animScale>
                                      <p:cBhvr>
                                        <p:cTn id="159" dur="150" autoRev="1" fill="hold"/>
                                        <p:tgtEl>
                                          <p:spTgt spid="21"/>
                                        </p:tgtEl>
                                      </p:cBhvr>
                                      <p:by x="105000" y="105000"/>
                                    </p:animScale>
                                  </p:childTnLst>
                                </p:cTn>
                              </p:par>
                              <p:par>
                                <p:cTn id="160" presetID="23" presetClass="entr" presetSubtype="528" fill="hold" grpId="0" nodeType="withEffect">
                                  <p:stCondLst>
                                    <p:cond delay="2200"/>
                                  </p:stCondLst>
                                  <p:childTnLst>
                                    <p:set>
                                      <p:cBhvr>
                                        <p:cTn id="161" dur="1" fill="hold">
                                          <p:stCondLst>
                                            <p:cond delay="0"/>
                                          </p:stCondLst>
                                        </p:cTn>
                                        <p:tgtEl>
                                          <p:spTgt spid="23"/>
                                        </p:tgtEl>
                                        <p:attrNameLst>
                                          <p:attrName>style.visibility</p:attrName>
                                        </p:attrNameLst>
                                      </p:cBhvr>
                                      <p:to>
                                        <p:strVal val="visible"/>
                                      </p:to>
                                    </p:set>
                                    <p:anim calcmode="lin" valueType="num">
                                      <p:cBhvr>
                                        <p:cTn id="162" dur="300" fill="hold"/>
                                        <p:tgtEl>
                                          <p:spTgt spid="23"/>
                                        </p:tgtEl>
                                        <p:attrNameLst>
                                          <p:attrName>ppt_w</p:attrName>
                                        </p:attrNameLst>
                                      </p:cBhvr>
                                      <p:tavLst>
                                        <p:tav tm="0">
                                          <p:val>
                                            <p:fltVal val="0"/>
                                          </p:val>
                                        </p:tav>
                                        <p:tav tm="100000">
                                          <p:val>
                                            <p:strVal val="#ppt_w"/>
                                          </p:val>
                                        </p:tav>
                                      </p:tavLst>
                                    </p:anim>
                                    <p:anim calcmode="lin" valueType="num">
                                      <p:cBhvr>
                                        <p:cTn id="163" dur="300" fill="hold"/>
                                        <p:tgtEl>
                                          <p:spTgt spid="23"/>
                                        </p:tgtEl>
                                        <p:attrNameLst>
                                          <p:attrName>ppt_h</p:attrName>
                                        </p:attrNameLst>
                                      </p:cBhvr>
                                      <p:tavLst>
                                        <p:tav tm="0">
                                          <p:val>
                                            <p:fltVal val="0"/>
                                          </p:val>
                                        </p:tav>
                                        <p:tav tm="100000">
                                          <p:val>
                                            <p:strVal val="#ppt_h"/>
                                          </p:val>
                                        </p:tav>
                                      </p:tavLst>
                                    </p:anim>
                                    <p:anim calcmode="lin" valueType="num">
                                      <p:cBhvr>
                                        <p:cTn id="164" dur="300" fill="hold"/>
                                        <p:tgtEl>
                                          <p:spTgt spid="23"/>
                                        </p:tgtEl>
                                        <p:attrNameLst>
                                          <p:attrName>ppt_x</p:attrName>
                                        </p:attrNameLst>
                                      </p:cBhvr>
                                      <p:tavLst>
                                        <p:tav tm="0">
                                          <p:val>
                                            <p:fltVal val="0.5"/>
                                          </p:val>
                                        </p:tav>
                                        <p:tav tm="100000">
                                          <p:val>
                                            <p:strVal val="#ppt_x"/>
                                          </p:val>
                                        </p:tav>
                                      </p:tavLst>
                                    </p:anim>
                                    <p:anim calcmode="lin" valueType="num">
                                      <p:cBhvr>
                                        <p:cTn id="165" dur="300" fill="hold"/>
                                        <p:tgtEl>
                                          <p:spTgt spid="23"/>
                                        </p:tgtEl>
                                        <p:attrNameLst>
                                          <p:attrName>ppt_y</p:attrName>
                                        </p:attrNameLst>
                                      </p:cBhvr>
                                      <p:tavLst>
                                        <p:tav tm="0">
                                          <p:val>
                                            <p:fltVal val="0.5"/>
                                          </p:val>
                                        </p:tav>
                                        <p:tav tm="100000">
                                          <p:val>
                                            <p:strVal val="#ppt_y"/>
                                          </p:val>
                                        </p:tav>
                                      </p:tavLst>
                                    </p:anim>
                                  </p:childTnLst>
                                </p:cTn>
                              </p:par>
                              <p:par>
                                <p:cTn id="166" presetID="26" presetClass="emph" presetSubtype="0" fill="hold" grpId="1" nodeType="withEffect">
                                  <p:stCondLst>
                                    <p:cond delay="2500"/>
                                  </p:stCondLst>
                                  <p:childTnLst>
                                    <p:animEffect transition="out" filter="fade">
                                      <p:cBhvr>
                                        <p:cTn id="167" dur="300" tmFilter="0, 0; .2, .5; .8, .5; 1, 0"/>
                                        <p:tgtEl>
                                          <p:spTgt spid="23"/>
                                        </p:tgtEl>
                                      </p:cBhvr>
                                    </p:animEffect>
                                    <p:animScale>
                                      <p:cBhvr>
                                        <p:cTn id="168" dur="150" autoRev="1" fill="hold"/>
                                        <p:tgtEl>
                                          <p:spTgt spid="23"/>
                                        </p:tgtEl>
                                      </p:cBhvr>
                                      <p:by x="105000" y="105000"/>
                                    </p:animScale>
                                  </p:childTnLst>
                                </p:cTn>
                              </p:par>
                              <p:par>
                                <p:cTn id="169" presetID="23" presetClass="entr" presetSubtype="528" fill="hold" grpId="0" nodeType="withEffect">
                                  <p:stCondLst>
                                    <p:cond delay="2300"/>
                                  </p:stCondLst>
                                  <p:childTnLst>
                                    <p:set>
                                      <p:cBhvr>
                                        <p:cTn id="170" dur="1" fill="hold">
                                          <p:stCondLst>
                                            <p:cond delay="0"/>
                                          </p:stCondLst>
                                        </p:cTn>
                                        <p:tgtEl>
                                          <p:spTgt spid="27"/>
                                        </p:tgtEl>
                                        <p:attrNameLst>
                                          <p:attrName>style.visibility</p:attrName>
                                        </p:attrNameLst>
                                      </p:cBhvr>
                                      <p:to>
                                        <p:strVal val="visible"/>
                                      </p:to>
                                    </p:set>
                                    <p:anim calcmode="lin" valueType="num">
                                      <p:cBhvr>
                                        <p:cTn id="171" dur="300" fill="hold"/>
                                        <p:tgtEl>
                                          <p:spTgt spid="27"/>
                                        </p:tgtEl>
                                        <p:attrNameLst>
                                          <p:attrName>ppt_w</p:attrName>
                                        </p:attrNameLst>
                                      </p:cBhvr>
                                      <p:tavLst>
                                        <p:tav tm="0">
                                          <p:val>
                                            <p:fltVal val="0"/>
                                          </p:val>
                                        </p:tav>
                                        <p:tav tm="100000">
                                          <p:val>
                                            <p:strVal val="#ppt_w"/>
                                          </p:val>
                                        </p:tav>
                                      </p:tavLst>
                                    </p:anim>
                                    <p:anim calcmode="lin" valueType="num">
                                      <p:cBhvr>
                                        <p:cTn id="172" dur="300" fill="hold"/>
                                        <p:tgtEl>
                                          <p:spTgt spid="27"/>
                                        </p:tgtEl>
                                        <p:attrNameLst>
                                          <p:attrName>ppt_h</p:attrName>
                                        </p:attrNameLst>
                                      </p:cBhvr>
                                      <p:tavLst>
                                        <p:tav tm="0">
                                          <p:val>
                                            <p:fltVal val="0"/>
                                          </p:val>
                                        </p:tav>
                                        <p:tav tm="100000">
                                          <p:val>
                                            <p:strVal val="#ppt_h"/>
                                          </p:val>
                                        </p:tav>
                                      </p:tavLst>
                                    </p:anim>
                                    <p:anim calcmode="lin" valueType="num">
                                      <p:cBhvr>
                                        <p:cTn id="173" dur="300" fill="hold"/>
                                        <p:tgtEl>
                                          <p:spTgt spid="27"/>
                                        </p:tgtEl>
                                        <p:attrNameLst>
                                          <p:attrName>ppt_x</p:attrName>
                                        </p:attrNameLst>
                                      </p:cBhvr>
                                      <p:tavLst>
                                        <p:tav tm="0">
                                          <p:val>
                                            <p:fltVal val="0.5"/>
                                          </p:val>
                                        </p:tav>
                                        <p:tav tm="100000">
                                          <p:val>
                                            <p:strVal val="#ppt_x"/>
                                          </p:val>
                                        </p:tav>
                                      </p:tavLst>
                                    </p:anim>
                                    <p:anim calcmode="lin" valueType="num">
                                      <p:cBhvr>
                                        <p:cTn id="174" dur="300" fill="hold"/>
                                        <p:tgtEl>
                                          <p:spTgt spid="27"/>
                                        </p:tgtEl>
                                        <p:attrNameLst>
                                          <p:attrName>ppt_y</p:attrName>
                                        </p:attrNameLst>
                                      </p:cBhvr>
                                      <p:tavLst>
                                        <p:tav tm="0">
                                          <p:val>
                                            <p:fltVal val="0.5"/>
                                          </p:val>
                                        </p:tav>
                                        <p:tav tm="100000">
                                          <p:val>
                                            <p:strVal val="#ppt_y"/>
                                          </p:val>
                                        </p:tav>
                                      </p:tavLst>
                                    </p:anim>
                                  </p:childTnLst>
                                </p:cTn>
                              </p:par>
                              <p:par>
                                <p:cTn id="175" presetID="26" presetClass="emph" presetSubtype="0" fill="hold" grpId="1" nodeType="withEffect">
                                  <p:stCondLst>
                                    <p:cond delay="2600"/>
                                  </p:stCondLst>
                                  <p:childTnLst>
                                    <p:animEffect transition="out" filter="fade">
                                      <p:cBhvr>
                                        <p:cTn id="176" dur="300" tmFilter="0, 0; .2, .5; .8, .5; 1, 0"/>
                                        <p:tgtEl>
                                          <p:spTgt spid="27"/>
                                        </p:tgtEl>
                                      </p:cBhvr>
                                    </p:animEffect>
                                    <p:animScale>
                                      <p:cBhvr>
                                        <p:cTn id="177" dur="150" autoRev="1" fill="hold"/>
                                        <p:tgtEl>
                                          <p:spTgt spid="27"/>
                                        </p:tgtEl>
                                      </p:cBhvr>
                                      <p:by x="105000" y="105000"/>
                                    </p:animScale>
                                  </p:childTnLst>
                                </p:cTn>
                              </p:par>
                              <p:par>
                                <p:cTn id="178" presetID="23" presetClass="entr" presetSubtype="528" fill="hold" grpId="0" nodeType="withEffect">
                                  <p:stCondLst>
                                    <p:cond delay="2400"/>
                                  </p:stCondLst>
                                  <p:childTnLst>
                                    <p:set>
                                      <p:cBhvr>
                                        <p:cTn id="179" dur="1" fill="hold">
                                          <p:stCondLst>
                                            <p:cond delay="0"/>
                                          </p:stCondLst>
                                        </p:cTn>
                                        <p:tgtEl>
                                          <p:spTgt spid="28"/>
                                        </p:tgtEl>
                                        <p:attrNameLst>
                                          <p:attrName>style.visibility</p:attrName>
                                        </p:attrNameLst>
                                      </p:cBhvr>
                                      <p:to>
                                        <p:strVal val="visible"/>
                                      </p:to>
                                    </p:set>
                                    <p:anim calcmode="lin" valueType="num">
                                      <p:cBhvr>
                                        <p:cTn id="180" dur="300" fill="hold"/>
                                        <p:tgtEl>
                                          <p:spTgt spid="28"/>
                                        </p:tgtEl>
                                        <p:attrNameLst>
                                          <p:attrName>ppt_w</p:attrName>
                                        </p:attrNameLst>
                                      </p:cBhvr>
                                      <p:tavLst>
                                        <p:tav tm="0">
                                          <p:val>
                                            <p:fltVal val="0"/>
                                          </p:val>
                                        </p:tav>
                                        <p:tav tm="100000">
                                          <p:val>
                                            <p:strVal val="#ppt_w"/>
                                          </p:val>
                                        </p:tav>
                                      </p:tavLst>
                                    </p:anim>
                                    <p:anim calcmode="lin" valueType="num">
                                      <p:cBhvr>
                                        <p:cTn id="181" dur="300" fill="hold"/>
                                        <p:tgtEl>
                                          <p:spTgt spid="28"/>
                                        </p:tgtEl>
                                        <p:attrNameLst>
                                          <p:attrName>ppt_h</p:attrName>
                                        </p:attrNameLst>
                                      </p:cBhvr>
                                      <p:tavLst>
                                        <p:tav tm="0">
                                          <p:val>
                                            <p:fltVal val="0"/>
                                          </p:val>
                                        </p:tav>
                                        <p:tav tm="100000">
                                          <p:val>
                                            <p:strVal val="#ppt_h"/>
                                          </p:val>
                                        </p:tav>
                                      </p:tavLst>
                                    </p:anim>
                                    <p:anim calcmode="lin" valueType="num">
                                      <p:cBhvr>
                                        <p:cTn id="182" dur="300" fill="hold"/>
                                        <p:tgtEl>
                                          <p:spTgt spid="28"/>
                                        </p:tgtEl>
                                        <p:attrNameLst>
                                          <p:attrName>ppt_x</p:attrName>
                                        </p:attrNameLst>
                                      </p:cBhvr>
                                      <p:tavLst>
                                        <p:tav tm="0">
                                          <p:val>
                                            <p:fltVal val="0.5"/>
                                          </p:val>
                                        </p:tav>
                                        <p:tav tm="100000">
                                          <p:val>
                                            <p:strVal val="#ppt_x"/>
                                          </p:val>
                                        </p:tav>
                                      </p:tavLst>
                                    </p:anim>
                                    <p:anim calcmode="lin" valueType="num">
                                      <p:cBhvr>
                                        <p:cTn id="183" dur="300" fill="hold"/>
                                        <p:tgtEl>
                                          <p:spTgt spid="28"/>
                                        </p:tgtEl>
                                        <p:attrNameLst>
                                          <p:attrName>ppt_y</p:attrName>
                                        </p:attrNameLst>
                                      </p:cBhvr>
                                      <p:tavLst>
                                        <p:tav tm="0">
                                          <p:val>
                                            <p:fltVal val="0.5"/>
                                          </p:val>
                                        </p:tav>
                                        <p:tav tm="100000">
                                          <p:val>
                                            <p:strVal val="#ppt_y"/>
                                          </p:val>
                                        </p:tav>
                                      </p:tavLst>
                                    </p:anim>
                                  </p:childTnLst>
                                </p:cTn>
                              </p:par>
                              <p:par>
                                <p:cTn id="184" presetID="26" presetClass="emph" presetSubtype="0" fill="hold" grpId="1" nodeType="withEffect">
                                  <p:stCondLst>
                                    <p:cond delay="2700"/>
                                  </p:stCondLst>
                                  <p:childTnLst>
                                    <p:animEffect transition="out" filter="fade">
                                      <p:cBhvr>
                                        <p:cTn id="185" dur="300" tmFilter="0, 0; .2, .5; .8, .5; 1, 0"/>
                                        <p:tgtEl>
                                          <p:spTgt spid="28"/>
                                        </p:tgtEl>
                                      </p:cBhvr>
                                    </p:animEffect>
                                    <p:animScale>
                                      <p:cBhvr>
                                        <p:cTn id="186" dur="150" autoRev="1" fill="hold"/>
                                        <p:tgtEl>
                                          <p:spTgt spid="28"/>
                                        </p:tgtEl>
                                      </p:cBhvr>
                                      <p:by x="105000" y="105000"/>
                                    </p:animScale>
                                  </p:childTnLst>
                                </p:cTn>
                              </p:par>
                              <p:par>
                                <p:cTn id="187" presetID="23" presetClass="entr" presetSubtype="528" fill="hold" grpId="0" nodeType="withEffect">
                                  <p:stCondLst>
                                    <p:cond delay="2500"/>
                                  </p:stCondLst>
                                  <p:childTnLst>
                                    <p:set>
                                      <p:cBhvr>
                                        <p:cTn id="188" dur="1" fill="hold">
                                          <p:stCondLst>
                                            <p:cond delay="0"/>
                                          </p:stCondLst>
                                        </p:cTn>
                                        <p:tgtEl>
                                          <p:spTgt spid="26"/>
                                        </p:tgtEl>
                                        <p:attrNameLst>
                                          <p:attrName>style.visibility</p:attrName>
                                        </p:attrNameLst>
                                      </p:cBhvr>
                                      <p:to>
                                        <p:strVal val="visible"/>
                                      </p:to>
                                    </p:set>
                                    <p:anim calcmode="lin" valueType="num">
                                      <p:cBhvr>
                                        <p:cTn id="189" dur="300" fill="hold"/>
                                        <p:tgtEl>
                                          <p:spTgt spid="26"/>
                                        </p:tgtEl>
                                        <p:attrNameLst>
                                          <p:attrName>ppt_w</p:attrName>
                                        </p:attrNameLst>
                                      </p:cBhvr>
                                      <p:tavLst>
                                        <p:tav tm="0">
                                          <p:val>
                                            <p:fltVal val="0"/>
                                          </p:val>
                                        </p:tav>
                                        <p:tav tm="100000">
                                          <p:val>
                                            <p:strVal val="#ppt_w"/>
                                          </p:val>
                                        </p:tav>
                                      </p:tavLst>
                                    </p:anim>
                                    <p:anim calcmode="lin" valueType="num">
                                      <p:cBhvr>
                                        <p:cTn id="190" dur="300" fill="hold"/>
                                        <p:tgtEl>
                                          <p:spTgt spid="26"/>
                                        </p:tgtEl>
                                        <p:attrNameLst>
                                          <p:attrName>ppt_h</p:attrName>
                                        </p:attrNameLst>
                                      </p:cBhvr>
                                      <p:tavLst>
                                        <p:tav tm="0">
                                          <p:val>
                                            <p:fltVal val="0"/>
                                          </p:val>
                                        </p:tav>
                                        <p:tav tm="100000">
                                          <p:val>
                                            <p:strVal val="#ppt_h"/>
                                          </p:val>
                                        </p:tav>
                                      </p:tavLst>
                                    </p:anim>
                                    <p:anim calcmode="lin" valueType="num">
                                      <p:cBhvr>
                                        <p:cTn id="191" dur="300" fill="hold"/>
                                        <p:tgtEl>
                                          <p:spTgt spid="26"/>
                                        </p:tgtEl>
                                        <p:attrNameLst>
                                          <p:attrName>ppt_x</p:attrName>
                                        </p:attrNameLst>
                                      </p:cBhvr>
                                      <p:tavLst>
                                        <p:tav tm="0">
                                          <p:val>
                                            <p:fltVal val="0.5"/>
                                          </p:val>
                                        </p:tav>
                                        <p:tav tm="100000">
                                          <p:val>
                                            <p:strVal val="#ppt_x"/>
                                          </p:val>
                                        </p:tav>
                                      </p:tavLst>
                                    </p:anim>
                                    <p:anim calcmode="lin" valueType="num">
                                      <p:cBhvr>
                                        <p:cTn id="192" dur="300" fill="hold"/>
                                        <p:tgtEl>
                                          <p:spTgt spid="26"/>
                                        </p:tgtEl>
                                        <p:attrNameLst>
                                          <p:attrName>ppt_y</p:attrName>
                                        </p:attrNameLst>
                                      </p:cBhvr>
                                      <p:tavLst>
                                        <p:tav tm="0">
                                          <p:val>
                                            <p:fltVal val="0.5"/>
                                          </p:val>
                                        </p:tav>
                                        <p:tav tm="100000">
                                          <p:val>
                                            <p:strVal val="#ppt_y"/>
                                          </p:val>
                                        </p:tav>
                                      </p:tavLst>
                                    </p:anim>
                                  </p:childTnLst>
                                </p:cTn>
                              </p:par>
                              <p:par>
                                <p:cTn id="193" presetID="26" presetClass="emph" presetSubtype="0" fill="hold" grpId="1" nodeType="withEffect">
                                  <p:stCondLst>
                                    <p:cond delay="2800"/>
                                  </p:stCondLst>
                                  <p:childTnLst>
                                    <p:animEffect transition="out" filter="fade">
                                      <p:cBhvr>
                                        <p:cTn id="194" dur="300" tmFilter="0, 0; .2, .5; .8, .5; 1, 0"/>
                                        <p:tgtEl>
                                          <p:spTgt spid="26"/>
                                        </p:tgtEl>
                                      </p:cBhvr>
                                    </p:animEffect>
                                    <p:animScale>
                                      <p:cBhvr>
                                        <p:cTn id="195" dur="150" autoRev="1" fill="hold"/>
                                        <p:tgtEl>
                                          <p:spTgt spid="26"/>
                                        </p:tgtEl>
                                      </p:cBhvr>
                                      <p:by x="105000" y="105000"/>
                                    </p:animScale>
                                  </p:childTnLst>
                                </p:cTn>
                              </p:par>
                              <p:par>
                                <p:cTn id="196" presetID="10" presetClass="entr" presetSubtype="0" fill="hold" grpId="0" nodeType="withEffect">
                                  <p:stCondLst>
                                    <p:cond delay="2500"/>
                                  </p:stCondLst>
                                  <p:iterate type="lt">
                                    <p:tmPct val="10000"/>
                                  </p:iterate>
                                  <p:childTnLst>
                                    <p:set>
                                      <p:cBhvr>
                                        <p:cTn id="197" dur="1" fill="hold">
                                          <p:stCondLst>
                                            <p:cond delay="0"/>
                                          </p:stCondLst>
                                        </p:cTn>
                                        <p:tgtEl>
                                          <p:spTgt spid="40"/>
                                        </p:tgtEl>
                                        <p:attrNameLst>
                                          <p:attrName>style.visibility</p:attrName>
                                        </p:attrNameLst>
                                      </p:cBhvr>
                                      <p:to>
                                        <p:strVal val="visible"/>
                                      </p:to>
                                    </p:set>
                                    <p:animEffect transition="in" filter="fade">
                                      <p:cBhvr>
                                        <p:cTn id="198" dur="100"/>
                                        <p:tgtEl>
                                          <p:spTgt spid="40"/>
                                        </p:tgtEl>
                                      </p:cBhvr>
                                    </p:animEffect>
                                  </p:childTnLst>
                                </p:cTn>
                              </p:par>
                              <p:par>
                                <p:cTn id="199" presetID="10" presetClass="entr" presetSubtype="0" fill="hold" grpId="0" nodeType="withEffect">
                                  <p:stCondLst>
                                    <p:cond delay="2500"/>
                                  </p:stCondLst>
                                  <p:iterate type="lt">
                                    <p:tmPct val="10000"/>
                                  </p:iterate>
                                  <p:childTnLst>
                                    <p:set>
                                      <p:cBhvr>
                                        <p:cTn id="200" dur="1" fill="hold">
                                          <p:stCondLst>
                                            <p:cond delay="0"/>
                                          </p:stCondLst>
                                        </p:cTn>
                                        <p:tgtEl>
                                          <p:spTgt spid="41"/>
                                        </p:tgtEl>
                                        <p:attrNameLst>
                                          <p:attrName>style.visibility</p:attrName>
                                        </p:attrNameLst>
                                      </p:cBhvr>
                                      <p:to>
                                        <p:strVal val="visible"/>
                                      </p:to>
                                    </p:set>
                                    <p:animEffect transition="in" filter="fade">
                                      <p:cBhvr>
                                        <p:cTn id="201" dur="100"/>
                                        <p:tgtEl>
                                          <p:spTgt spid="41"/>
                                        </p:tgtEl>
                                      </p:cBhvr>
                                    </p:animEffect>
                                  </p:childTnLst>
                                </p:cTn>
                              </p:par>
                            </p:childTnLst>
                          </p:cTn>
                        </p:par>
                      </p:childTnLst>
                    </p:cTn>
                  </p:par>
                  <p:par>
                    <p:cTn id="202" fill="hold">
                      <p:stCondLst>
                        <p:cond delay="indefinite"/>
                      </p:stCondLst>
                      <p:childTnLst>
                        <p:par>
                          <p:cTn id="203" fill="hold">
                            <p:stCondLst>
                              <p:cond delay="0"/>
                            </p:stCondLst>
                            <p:childTnLst>
                              <p:par>
                                <p:cTn id="204" presetID="35" presetClass="path" presetSubtype="0" decel="100000" fill="hold" nodeType="clickEffect">
                                  <p:stCondLst>
                                    <p:cond delay="0"/>
                                  </p:stCondLst>
                                  <p:childTnLst>
                                    <p:animMotion origin="layout" path="M -1.04167E-6 2.96296E-6 L -1.18437 2.96296E-6 " pathEditMode="relative" rAng="0" ptsTypes="AA">
                                      <p:cBhvr>
                                        <p:cTn id="205" dur="1000" fill="hold"/>
                                        <p:tgtEl>
                                          <p:spTgt spid="64"/>
                                        </p:tgtEl>
                                        <p:attrNameLst>
                                          <p:attrName>ppt_x</p:attrName>
                                          <p:attrName>ppt_y</p:attrName>
                                        </p:attrNameLst>
                                      </p:cBhvr>
                                      <p:rCtr x="-59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7" grpId="0" animBg="1"/>
      <p:bldP spid="27" grpId="1" animBg="1"/>
      <p:bldP spid="28" grpId="0" animBg="1"/>
      <p:bldP spid="28" grpId="1" animBg="1"/>
      <p:bldP spid="29" grpId="0" animBg="1"/>
      <p:bldP spid="29" grpId="1" animBg="1"/>
      <p:bldP spid="35" grpId="0" animBg="1"/>
      <p:bldP spid="35" grpId="1" animBg="1"/>
      <p:bldP spid="40" grpId="0"/>
      <p:bldP spid="41" grpId="0"/>
      <p:bldP spid="26" grpId="0" animBg="1"/>
      <p:bldP spid="2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08" name="Freeform 12"/>
          <p:cNvSpPr>
            <a:spLocks noEditPoints="1"/>
          </p:cNvSpPr>
          <p:nvPr/>
        </p:nvSpPr>
        <p:spPr bwMode="auto">
          <a:xfrm>
            <a:off x="4820991" y="2117896"/>
            <a:ext cx="6441368" cy="2597516"/>
          </a:xfrm>
          <a:custGeom>
            <a:avLst/>
            <a:gdLst>
              <a:gd name="T0" fmla="*/ 530 w 1451"/>
              <a:gd name="T1" fmla="*/ 468 h 585"/>
              <a:gd name="T2" fmla="*/ 868 w 1451"/>
              <a:gd name="T3" fmla="*/ 403 h 585"/>
              <a:gd name="T4" fmla="*/ 1245 w 1451"/>
              <a:gd name="T5" fmla="*/ 365 h 585"/>
              <a:gd name="T6" fmla="*/ 1315 w 1451"/>
              <a:gd name="T7" fmla="*/ 388 h 585"/>
              <a:gd name="T8" fmla="*/ 1196 w 1451"/>
              <a:gd name="T9" fmla="*/ 328 h 585"/>
              <a:gd name="T10" fmla="*/ 1228 w 1451"/>
              <a:gd name="T11" fmla="*/ 322 h 585"/>
              <a:gd name="T12" fmla="*/ 1218 w 1451"/>
              <a:gd name="T13" fmla="*/ 277 h 585"/>
              <a:gd name="T14" fmla="*/ 417 w 1451"/>
              <a:gd name="T15" fmla="*/ 269 h 585"/>
              <a:gd name="T16" fmla="*/ 351 w 1451"/>
              <a:gd name="T17" fmla="*/ 231 h 585"/>
              <a:gd name="T18" fmla="*/ 364 w 1451"/>
              <a:gd name="T19" fmla="*/ 263 h 585"/>
              <a:gd name="T20" fmla="*/ 413 w 1451"/>
              <a:gd name="T21" fmla="*/ 195 h 585"/>
              <a:gd name="T22" fmla="*/ 427 w 1451"/>
              <a:gd name="T23" fmla="*/ 308 h 585"/>
              <a:gd name="T24" fmla="*/ 1095 w 1451"/>
              <a:gd name="T25" fmla="*/ 257 h 585"/>
              <a:gd name="T26" fmla="*/ 1295 w 1451"/>
              <a:gd name="T27" fmla="*/ 195 h 585"/>
              <a:gd name="T28" fmla="*/ 786 w 1451"/>
              <a:gd name="T29" fmla="*/ 183 h 585"/>
              <a:gd name="T30" fmla="*/ 864 w 1451"/>
              <a:gd name="T31" fmla="*/ 160 h 585"/>
              <a:gd name="T32" fmla="*/ 709 w 1451"/>
              <a:gd name="T33" fmla="*/ 109 h 585"/>
              <a:gd name="T34" fmla="*/ 506 w 1451"/>
              <a:gd name="T35" fmla="*/ 54 h 585"/>
              <a:gd name="T36" fmla="*/ 940 w 1451"/>
              <a:gd name="T37" fmla="*/ 160 h 585"/>
              <a:gd name="T38" fmla="*/ 753 w 1451"/>
              <a:gd name="T39" fmla="*/ 89 h 585"/>
              <a:gd name="T40" fmla="*/ 788 w 1451"/>
              <a:gd name="T41" fmla="*/ 69 h 585"/>
              <a:gd name="T42" fmla="*/ 761 w 1451"/>
              <a:gd name="T43" fmla="*/ 114 h 585"/>
              <a:gd name="T44" fmla="*/ 815 w 1451"/>
              <a:gd name="T45" fmla="*/ 180 h 585"/>
              <a:gd name="T46" fmla="*/ 949 w 1451"/>
              <a:gd name="T47" fmla="*/ 177 h 585"/>
              <a:gd name="T48" fmla="*/ 935 w 1451"/>
              <a:gd name="T49" fmla="*/ 46 h 585"/>
              <a:gd name="T50" fmla="*/ 834 w 1451"/>
              <a:gd name="T51" fmla="*/ 12 h 585"/>
              <a:gd name="T52" fmla="*/ 628 w 1451"/>
              <a:gd name="T53" fmla="*/ 12 h 585"/>
              <a:gd name="T54" fmla="*/ 557 w 1451"/>
              <a:gd name="T55" fmla="*/ 86 h 585"/>
              <a:gd name="T56" fmla="*/ 1324 w 1451"/>
              <a:gd name="T57" fmla="*/ 527 h 585"/>
              <a:gd name="T58" fmla="*/ 1432 w 1451"/>
              <a:gd name="T59" fmla="*/ 502 h 585"/>
              <a:gd name="T60" fmla="*/ 1256 w 1451"/>
              <a:gd name="T61" fmla="*/ 408 h 585"/>
              <a:gd name="T62" fmla="*/ 430 w 1451"/>
              <a:gd name="T63" fmla="*/ 422 h 585"/>
              <a:gd name="T64" fmla="*/ 1320 w 1451"/>
              <a:gd name="T65" fmla="*/ 391 h 585"/>
              <a:gd name="T66" fmla="*/ 959 w 1451"/>
              <a:gd name="T67" fmla="*/ 271 h 585"/>
              <a:gd name="T68" fmla="*/ 892 w 1451"/>
              <a:gd name="T69" fmla="*/ 291 h 585"/>
              <a:gd name="T70" fmla="*/ 883 w 1451"/>
              <a:gd name="T71" fmla="*/ 374 h 585"/>
              <a:gd name="T72" fmla="*/ 701 w 1451"/>
              <a:gd name="T73" fmla="*/ 203 h 585"/>
              <a:gd name="T74" fmla="*/ 959 w 1451"/>
              <a:gd name="T75" fmla="*/ 271 h 585"/>
              <a:gd name="T76" fmla="*/ 1296 w 1451"/>
              <a:gd name="T77" fmla="*/ 191 h 585"/>
              <a:gd name="T78" fmla="*/ 1302 w 1451"/>
              <a:gd name="T79" fmla="*/ 126 h 585"/>
              <a:gd name="T80" fmla="*/ 1389 w 1451"/>
              <a:gd name="T81" fmla="*/ 94 h 585"/>
              <a:gd name="T82" fmla="*/ 378 w 1451"/>
              <a:gd name="T83" fmla="*/ 83 h 585"/>
              <a:gd name="T84" fmla="*/ 242 w 1451"/>
              <a:gd name="T85" fmla="*/ 48 h 585"/>
              <a:gd name="T86" fmla="*/ 218 w 1451"/>
              <a:gd name="T87" fmla="*/ 182 h 585"/>
              <a:gd name="T88" fmla="*/ 410 w 1451"/>
              <a:gd name="T89" fmla="*/ 169 h 585"/>
              <a:gd name="T90" fmla="*/ 416 w 1451"/>
              <a:gd name="T91" fmla="*/ 160 h 585"/>
              <a:gd name="T92" fmla="*/ 359 w 1451"/>
              <a:gd name="T93" fmla="*/ 151 h 585"/>
              <a:gd name="T94" fmla="*/ 277 w 1451"/>
              <a:gd name="T95" fmla="*/ 106 h 585"/>
              <a:gd name="T96" fmla="*/ 74 w 1451"/>
              <a:gd name="T97" fmla="*/ 54 h 585"/>
              <a:gd name="T98" fmla="*/ 79 w 1451"/>
              <a:gd name="T99" fmla="*/ 114 h 585"/>
              <a:gd name="T100" fmla="*/ 432 w 1451"/>
              <a:gd name="T101" fmla="*/ 168 h 585"/>
              <a:gd name="T102" fmla="*/ 381 w 1451"/>
              <a:gd name="T103" fmla="*/ 120 h 585"/>
              <a:gd name="T104" fmla="*/ 292 w 1451"/>
              <a:gd name="T105" fmla="*/ 60 h 585"/>
              <a:gd name="T106" fmla="*/ 381 w 1451"/>
              <a:gd name="T107" fmla="*/ 40 h 585"/>
              <a:gd name="T108" fmla="*/ 470 w 1451"/>
              <a:gd name="T109" fmla="*/ 69 h 585"/>
              <a:gd name="T110" fmla="*/ 1025 w 1451"/>
              <a:gd name="T111" fmla="*/ 163 h 585"/>
              <a:gd name="T112" fmla="*/ 1412 w 1451"/>
              <a:gd name="T113" fmla="*/ 63 h 585"/>
              <a:gd name="T114" fmla="*/ 1158 w 1451"/>
              <a:gd name="T115" fmla="*/ 43 h 585"/>
              <a:gd name="T116" fmla="*/ 1223 w 1451"/>
              <a:gd name="T117" fmla="*/ 185 h 585"/>
              <a:gd name="T118" fmla="*/ 1296 w 1451"/>
              <a:gd name="T119" fmla="*/ 46 h 585"/>
              <a:gd name="T120" fmla="*/ 348 w 1451"/>
              <a:gd name="T121" fmla="*/ 26 h 585"/>
              <a:gd name="T122" fmla="*/ 976 w 1451"/>
              <a:gd name="T123" fmla="*/ 9 h 585"/>
              <a:gd name="T124" fmla="*/ 457 w 1451"/>
              <a:gd name="T125" fmla="*/ 1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1" h="585">
                <a:moveTo>
                  <a:pt x="514" y="493"/>
                </a:moveTo>
                <a:cubicBezTo>
                  <a:pt x="514" y="493"/>
                  <a:pt x="514" y="493"/>
                  <a:pt x="514" y="493"/>
                </a:cubicBezTo>
                <a:cubicBezTo>
                  <a:pt x="514" y="493"/>
                  <a:pt x="514" y="493"/>
                  <a:pt x="514" y="493"/>
                </a:cubicBezTo>
                <a:moveTo>
                  <a:pt x="541" y="453"/>
                </a:moveTo>
                <a:cubicBezTo>
                  <a:pt x="541" y="453"/>
                  <a:pt x="541" y="453"/>
                  <a:pt x="541" y="453"/>
                </a:cubicBezTo>
                <a:moveTo>
                  <a:pt x="546" y="450"/>
                </a:moveTo>
                <a:cubicBezTo>
                  <a:pt x="544" y="453"/>
                  <a:pt x="544" y="453"/>
                  <a:pt x="544" y="453"/>
                </a:cubicBezTo>
                <a:cubicBezTo>
                  <a:pt x="546" y="450"/>
                  <a:pt x="546" y="450"/>
                  <a:pt x="546" y="450"/>
                </a:cubicBezTo>
                <a:moveTo>
                  <a:pt x="927" y="408"/>
                </a:moveTo>
                <a:cubicBezTo>
                  <a:pt x="924" y="408"/>
                  <a:pt x="924" y="408"/>
                  <a:pt x="924" y="408"/>
                </a:cubicBezTo>
                <a:cubicBezTo>
                  <a:pt x="921" y="413"/>
                  <a:pt x="921" y="413"/>
                  <a:pt x="921" y="413"/>
                </a:cubicBezTo>
                <a:cubicBezTo>
                  <a:pt x="919" y="416"/>
                  <a:pt x="919" y="416"/>
                  <a:pt x="919" y="416"/>
                </a:cubicBezTo>
                <a:cubicBezTo>
                  <a:pt x="916" y="419"/>
                  <a:pt x="916" y="419"/>
                  <a:pt x="916" y="419"/>
                </a:cubicBezTo>
                <a:cubicBezTo>
                  <a:pt x="913" y="422"/>
                  <a:pt x="913" y="422"/>
                  <a:pt x="913" y="422"/>
                </a:cubicBezTo>
                <a:cubicBezTo>
                  <a:pt x="905" y="422"/>
                  <a:pt x="905" y="422"/>
                  <a:pt x="905" y="422"/>
                </a:cubicBezTo>
                <a:cubicBezTo>
                  <a:pt x="905" y="436"/>
                  <a:pt x="905" y="436"/>
                  <a:pt x="905" y="436"/>
                </a:cubicBezTo>
                <a:cubicBezTo>
                  <a:pt x="905" y="443"/>
                  <a:pt x="903" y="442"/>
                  <a:pt x="900" y="448"/>
                </a:cubicBezTo>
                <a:cubicBezTo>
                  <a:pt x="905" y="462"/>
                  <a:pt x="905" y="462"/>
                  <a:pt x="905" y="462"/>
                </a:cubicBezTo>
                <a:cubicBezTo>
                  <a:pt x="927" y="456"/>
                  <a:pt x="916" y="448"/>
                  <a:pt x="927" y="430"/>
                </a:cubicBezTo>
                <a:cubicBezTo>
                  <a:pt x="927" y="422"/>
                  <a:pt x="927" y="422"/>
                  <a:pt x="927" y="422"/>
                </a:cubicBezTo>
                <a:cubicBezTo>
                  <a:pt x="930" y="419"/>
                  <a:pt x="930" y="419"/>
                  <a:pt x="930" y="419"/>
                </a:cubicBezTo>
                <a:cubicBezTo>
                  <a:pt x="927" y="422"/>
                  <a:pt x="927" y="422"/>
                  <a:pt x="927" y="422"/>
                </a:cubicBezTo>
                <a:cubicBezTo>
                  <a:pt x="930" y="419"/>
                  <a:pt x="930" y="419"/>
                  <a:pt x="930" y="419"/>
                </a:cubicBezTo>
                <a:cubicBezTo>
                  <a:pt x="930" y="416"/>
                  <a:pt x="930" y="416"/>
                  <a:pt x="930" y="416"/>
                </a:cubicBezTo>
                <a:cubicBezTo>
                  <a:pt x="927" y="408"/>
                  <a:pt x="927" y="408"/>
                  <a:pt x="927" y="408"/>
                </a:cubicBezTo>
                <a:moveTo>
                  <a:pt x="927" y="408"/>
                </a:moveTo>
                <a:cubicBezTo>
                  <a:pt x="924" y="408"/>
                  <a:pt x="924" y="408"/>
                  <a:pt x="924" y="408"/>
                </a:cubicBezTo>
                <a:cubicBezTo>
                  <a:pt x="921" y="413"/>
                  <a:pt x="921" y="413"/>
                  <a:pt x="921" y="413"/>
                </a:cubicBezTo>
                <a:cubicBezTo>
                  <a:pt x="919" y="416"/>
                  <a:pt x="919" y="416"/>
                  <a:pt x="919" y="416"/>
                </a:cubicBezTo>
                <a:cubicBezTo>
                  <a:pt x="916" y="419"/>
                  <a:pt x="916" y="419"/>
                  <a:pt x="916" y="419"/>
                </a:cubicBezTo>
                <a:cubicBezTo>
                  <a:pt x="913" y="422"/>
                  <a:pt x="913" y="422"/>
                  <a:pt x="913" y="422"/>
                </a:cubicBezTo>
                <a:cubicBezTo>
                  <a:pt x="916" y="419"/>
                  <a:pt x="916" y="419"/>
                  <a:pt x="916" y="419"/>
                </a:cubicBezTo>
                <a:cubicBezTo>
                  <a:pt x="919" y="416"/>
                  <a:pt x="919" y="416"/>
                  <a:pt x="919" y="416"/>
                </a:cubicBezTo>
                <a:cubicBezTo>
                  <a:pt x="921" y="413"/>
                  <a:pt x="921" y="413"/>
                  <a:pt x="921" y="413"/>
                </a:cubicBezTo>
                <a:cubicBezTo>
                  <a:pt x="924" y="408"/>
                  <a:pt x="924" y="408"/>
                  <a:pt x="924" y="408"/>
                </a:cubicBezTo>
                <a:cubicBezTo>
                  <a:pt x="927" y="408"/>
                  <a:pt x="927" y="408"/>
                  <a:pt x="927" y="408"/>
                </a:cubicBezTo>
                <a:moveTo>
                  <a:pt x="927" y="408"/>
                </a:moveTo>
                <a:cubicBezTo>
                  <a:pt x="930" y="416"/>
                  <a:pt x="930" y="416"/>
                  <a:pt x="930" y="416"/>
                </a:cubicBezTo>
                <a:cubicBezTo>
                  <a:pt x="927" y="408"/>
                  <a:pt x="927" y="408"/>
                  <a:pt x="927" y="408"/>
                </a:cubicBezTo>
                <a:moveTo>
                  <a:pt x="574" y="405"/>
                </a:moveTo>
                <a:cubicBezTo>
                  <a:pt x="571" y="408"/>
                  <a:pt x="571" y="408"/>
                  <a:pt x="571" y="408"/>
                </a:cubicBezTo>
                <a:cubicBezTo>
                  <a:pt x="574" y="405"/>
                  <a:pt x="574" y="405"/>
                  <a:pt x="574" y="405"/>
                </a:cubicBezTo>
                <a:moveTo>
                  <a:pt x="585" y="391"/>
                </a:moveTo>
                <a:cubicBezTo>
                  <a:pt x="483" y="391"/>
                  <a:pt x="483" y="391"/>
                  <a:pt x="483" y="391"/>
                </a:cubicBezTo>
                <a:cubicBezTo>
                  <a:pt x="483" y="519"/>
                  <a:pt x="483" y="519"/>
                  <a:pt x="483" y="519"/>
                </a:cubicBezTo>
                <a:cubicBezTo>
                  <a:pt x="487" y="519"/>
                  <a:pt x="487" y="519"/>
                  <a:pt x="487" y="519"/>
                </a:cubicBezTo>
                <a:cubicBezTo>
                  <a:pt x="496" y="513"/>
                  <a:pt x="496" y="513"/>
                  <a:pt x="496" y="513"/>
                </a:cubicBezTo>
                <a:cubicBezTo>
                  <a:pt x="487" y="519"/>
                  <a:pt x="487" y="519"/>
                  <a:pt x="487" y="519"/>
                </a:cubicBezTo>
                <a:cubicBezTo>
                  <a:pt x="492" y="519"/>
                  <a:pt x="492" y="519"/>
                  <a:pt x="492" y="519"/>
                </a:cubicBezTo>
                <a:cubicBezTo>
                  <a:pt x="498" y="511"/>
                  <a:pt x="498" y="511"/>
                  <a:pt x="498" y="511"/>
                </a:cubicBezTo>
                <a:cubicBezTo>
                  <a:pt x="494" y="502"/>
                  <a:pt x="494" y="502"/>
                  <a:pt x="494" y="502"/>
                </a:cubicBezTo>
                <a:cubicBezTo>
                  <a:pt x="503" y="502"/>
                  <a:pt x="503" y="502"/>
                  <a:pt x="503" y="502"/>
                </a:cubicBezTo>
                <a:cubicBezTo>
                  <a:pt x="508" y="502"/>
                  <a:pt x="508" y="502"/>
                  <a:pt x="508" y="502"/>
                </a:cubicBezTo>
                <a:cubicBezTo>
                  <a:pt x="514" y="493"/>
                  <a:pt x="514" y="493"/>
                  <a:pt x="514" y="493"/>
                </a:cubicBezTo>
                <a:cubicBezTo>
                  <a:pt x="509" y="497"/>
                  <a:pt x="509" y="499"/>
                  <a:pt x="503" y="499"/>
                </a:cubicBezTo>
                <a:cubicBezTo>
                  <a:pt x="489" y="499"/>
                  <a:pt x="489" y="499"/>
                  <a:pt x="489" y="499"/>
                </a:cubicBezTo>
                <a:cubicBezTo>
                  <a:pt x="503" y="499"/>
                  <a:pt x="503" y="499"/>
                  <a:pt x="503" y="499"/>
                </a:cubicBezTo>
                <a:cubicBezTo>
                  <a:pt x="509" y="499"/>
                  <a:pt x="509" y="497"/>
                  <a:pt x="514" y="493"/>
                </a:cubicBezTo>
                <a:cubicBezTo>
                  <a:pt x="522" y="482"/>
                  <a:pt x="522" y="482"/>
                  <a:pt x="522" y="482"/>
                </a:cubicBezTo>
                <a:cubicBezTo>
                  <a:pt x="525" y="477"/>
                  <a:pt x="527" y="477"/>
                  <a:pt x="527" y="470"/>
                </a:cubicBezTo>
                <a:cubicBezTo>
                  <a:pt x="527" y="470"/>
                  <a:pt x="527" y="470"/>
                  <a:pt x="527" y="470"/>
                </a:cubicBezTo>
                <a:cubicBezTo>
                  <a:pt x="527" y="477"/>
                  <a:pt x="525" y="477"/>
                  <a:pt x="522" y="482"/>
                </a:cubicBezTo>
                <a:cubicBezTo>
                  <a:pt x="530" y="476"/>
                  <a:pt x="530" y="476"/>
                  <a:pt x="530" y="476"/>
                </a:cubicBezTo>
                <a:cubicBezTo>
                  <a:pt x="530" y="470"/>
                  <a:pt x="530" y="470"/>
                  <a:pt x="530" y="470"/>
                </a:cubicBezTo>
                <a:cubicBezTo>
                  <a:pt x="530" y="468"/>
                  <a:pt x="530" y="468"/>
                  <a:pt x="530" y="468"/>
                </a:cubicBezTo>
                <a:cubicBezTo>
                  <a:pt x="530" y="462"/>
                  <a:pt x="530" y="462"/>
                  <a:pt x="530" y="462"/>
                </a:cubicBezTo>
                <a:cubicBezTo>
                  <a:pt x="541" y="453"/>
                  <a:pt x="541" y="453"/>
                  <a:pt x="541" y="453"/>
                </a:cubicBezTo>
                <a:cubicBezTo>
                  <a:pt x="536" y="453"/>
                  <a:pt x="536" y="453"/>
                  <a:pt x="536" y="453"/>
                </a:cubicBezTo>
                <a:cubicBezTo>
                  <a:pt x="528" y="462"/>
                  <a:pt x="528" y="462"/>
                  <a:pt x="528" y="462"/>
                </a:cubicBezTo>
                <a:cubicBezTo>
                  <a:pt x="527" y="468"/>
                  <a:pt x="527" y="468"/>
                  <a:pt x="527" y="468"/>
                </a:cubicBezTo>
                <a:cubicBezTo>
                  <a:pt x="528" y="462"/>
                  <a:pt x="528" y="462"/>
                  <a:pt x="528" y="462"/>
                </a:cubicBezTo>
                <a:cubicBezTo>
                  <a:pt x="536" y="453"/>
                  <a:pt x="536" y="453"/>
                  <a:pt x="536" y="453"/>
                </a:cubicBezTo>
                <a:cubicBezTo>
                  <a:pt x="541" y="453"/>
                  <a:pt x="541" y="453"/>
                  <a:pt x="541" y="453"/>
                </a:cubicBezTo>
                <a:cubicBezTo>
                  <a:pt x="544" y="453"/>
                  <a:pt x="544" y="453"/>
                  <a:pt x="544" y="453"/>
                </a:cubicBezTo>
                <a:cubicBezTo>
                  <a:pt x="546" y="450"/>
                  <a:pt x="546" y="450"/>
                  <a:pt x="546" y="450"/>
                </a:cubicBezTo>
                <a:cubicBezTo>
                  <a:pt x="557" y="450"/>
                  <a:pt x="557" y="450"/>
                  <a:pt x="557" y="450"/>
                </a:cubicBezTo>
                <a:cubicBezTo>
                  <a:pt x="571" y="408"/>
                  <a:pt x="571" y="408"/>
                  <a:pt x="571" y="408"/>
                </a:cubicBezTo>
                <a:cubicBezTo>
                  <a:pt x="574" y="405"/>
                  <a:pt x="574" y="405"/>
                  <a:pt x="574" y="405"/>
                </a:cubicBezTo>
                <a:cubicBezTo>
                  <a:pt x="585" y="391"/>
                  <a:pt x="585" y="391"/>
                  <a:pt x="585" y="391"/>
                </a:cubicBezTo>
                <a:cubicBezTo>
                  <a:pt x="585" y="391"/>
                  <a:pt x="585" y="391"/>
                  <a:pt x="585" y="391"/>
                </a:cubicBezTo>
                <a:moveTo>
                  <a:pt x="868" y="414"/>
                </a:moveTo>
                <a:cubicBezTo>
                  <a:pt x="870" y="411"/>
                  <a:pt x="870" y="411"/>
                  <a:pt x="870" y="411"/>
                </a:cubicBezTo>
                <a:cubicBezTo>
                  <a:pt x="870" y="410"/>
                  <a:pt x="870" y="410"/>
                  <a:pt x="870" y="410"/>
                </a:cubicBezTo>
                <a:cubicBezTo>
                  <a:pt x="870" y="410"/>
                  <a:pt x="870" y="410"/>
                  <a:pt x="870" y="410"/>
                </a:cubicBezTo>
                <a:cubicBezTo>
                  <a:pt x="870" y="410"/>
                  <a:pt x="870" y="410"/>
                  <a:pt x="870" y="411"/>
                </a:cubicBezTo>
                <a:cubicBezTo>
                  <a:pt x="868" y="414"/>
                  <a:pt x="868" y="414"/>
                  <a:pt x="868" y="414"/>
                </a:cubicBezTo>
                <a:cubicBezTo>
                  <a:pt x="868" y="414"/>
                  <a:pt x="867" y="414"/>
                  <a:pt x="867" y="414"/>
                </a:cubicBezTo>
                <a:cubicBezTo>
                  <a:pt x="867" y="414"/>
                  <a:pt x="867" y="414"/>
                  <a:pt x="867" y="414"/>
                </a:cubicBezTo>
                <a:cubicBezTo>
                  <a:pt x="867" y="414"/>
                  <a:pt x="867" y="414"/>
                  <a:pt x="867" y="413"/>
                </a:cubicBezTo>
                <a:cubicBezTo>
                  <a:pt x="867" y="413"/>
                  <a:pt x="867" y="413"/>
                  <a:pt x="867" y="413"/>
                </a:cubicBezTo>
                <a:cubicBezTo>
                  <a:pt x="867" y="413"/>
                  <a:pt x="867" y="413"/>
                  <a:pt x="867" y="413"/>
                </a:cubicBezTo>
                <a:cubicBezTo>
                  <a:pt x="867" y="412"/>
                  <a:pt x="866" y="411"/>
                  <a:pt x="866" y="411"/>
                </a:cubicBezTo>
                <a:cubicBezTo>
                  <a:pt x="866" y="411"/>
                  <a:pt x="867" y="412"/>
                  <a:pt x="867" y="413"/>
                </a:cubicBezTo>
                <a:cubicBezTo>
                  <a:pt x="867" y="413"/>
                  <a:pt x="867" y="413"/>
                  <a:pt x="867" y="413"/>
                </a:cubicBezTo>
                <a:cubicBezTo>
                  <a:pt x="867" y="413"/>
                  <a:pt x="867" y="413"/>
                  <a:pt x="867" y="413"/>
                </a:cubicBezTo>
                <a:cubicBezTo>
                  <a:pt x="867" y="414"/>
                  <a:pt x="867" y="414"/>
                  <a:pt x="867" y="414"/>
                </a:cubicBezTo>
                <a:cubicBezTo>
                  <a:pt x="867" y="414"/>
                  <a:pt x="867" y="414"/>
                  <a:pt x="867" y="414"/>
                </a:cubicBezTo>
                <a:cubicBezTo>
                  <a:pt x="867" y="414"/>
                  <a:pt x="868" y="414"/>
                  <a:pt x="868" y="414"/>
                </a:cubicBezTo>
                <a:moveTo>
                  <a:pt x="864" y="410"/>
                </a:moveTo>
                <a:cubicBezTo>
                  <a:pt x="864" y="410"/>
                  <a:pt x="864" y="410"/>
                  <a:pt x="864" y="410"/>
                </a:cubicBezTo>
                <a:cubicBezTo>
                  <a:pt x="864" y="410"/>
                  <a:pt x="864" y="410"/>
                  <a:pt x="864" y="410"/>
                </a:cubicBezTo>
                <a:cubicBezTo>
                  <a:pt x="864" y="410"/>
                  <a:pt x="864" y="410"/>
                  <a:pt x="864" y="410"/>
                </a:cubicBezTo>
                <a:cubicBezTo>
                  <a:pt x="864" y="410"/>
                  <a:pt x="864" y="410"/>
                  <a:pt x="864" y="410"/>
                </a:cubicBezTo>
                <a:cubicBezTo>
                  <a:pt x="864" y="410"/>
                  <a:pt x="864" y="410"/>
                  <a:pt x="864" y="410"/>
                </a:cubicBezTo>
                <a:cubicBezTo>
                  <a:pt x="864" y="410"/>
                  <a:pt x="864" y="410"/>
                  <a:pt x="864"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4" y="410"/>
                </a:cubicBezTo>
                <a:cubicBezTo>
                  <a:pt x="864" y="410"/>
                  <a:pt x="864" y="410"/>
                  <a:pt x="864" y="410"/>
                </a:cubicBezTo>
                <a:cubicBezTo>
                  <a:pt x="864" y="410"/>
                  <a:pt x="864" y="410"/>
                  <a:pt x="864" y="410"/>
                </a:cubicBezTo>
                <a:moveTo>
                  <a:pt x="867" y="405"/>
                </a:moveTo>
                <a:cubicBezTo>
                  <a:pt x="867" y="405"/>
                  <a:pt x="867" y="405"/>
                  <a:pt x="867" y="405"/>
                </a:cubicBezTo>
                <a:cubicBezTo>
                  <a:pt x="867" y="405"/>
                  <a:pt x="867" y="405"/>
                  <a:pt x="867" y="405"/>
                </a:cubicBezTo>
                <a:cubicBezTo>
                  <a:pt x="867" y="405"/>
                  <a:pt x="867" y="405"/>
                  <a:pt x="867" y="405"/>
                </a:cubicBezTo>
                <a:moveTo>
                  <a:pt x="867" y="405"/>
                </a:moveTo>
                <a:cubicBezTo>
                  <a:pt x="867" y="405"/>
                  <a:pt x="867" y="405"/>
                  <a:pt x="868" y="404"/>
                </a:cubicBezTo>
                <a:cubicBezTo>
                  <a:pt x="868" y="404"/>
                  <a:pt x="868" y="404"/>
                  <a:pt x="868" y="404"/>
                </a:cubicBezTo>
                <a:cubicBezTo>
                  <a:pt x="868" y="404"/>
                  <a:pt x="868" y="403"/>
                  <a:pt x="868" y="403"/>
                </a:cubicBezTo>
                <a:cubicBezTo>
                  <a:pt x="868" y="403"/>
                  <a:pt x="868" y="403"/>
                  <a:pt x="868" y="403"/>
                </a:cubicBezTo>
                <a:cubicBezTo>
                  <a:pt x="868" y="403"/>
                  <a:pt x="868" y="403"/>
                  <a:pt x="868" y="403"/>
                </a:cubicBezTo>
                <a:cubicBezTo>
                  <a:pt x="868" y="403"/>
                  <a:pt x="868" y="403"/>
                  <a:pt x="868" y="403"/>
                </a:cubicBezTo>
                <a:cubicBezTo>
                  <a:pt x="868" y="403"/>
                  <a:pt x="868" y="403"/>
                  <a:pt x="868" y="403"/>
                </a:cubicBezTo>
                <a:cubicBezTo>
                  <a:pt x="868" y="403"/>
                  <a:pt x="868" y="403"/>
                  <a:pt x="868" y="402"/>
                </a:cubicBezTo>
                <a:cubicBezTo>
                  <a:pt x="868" y="402"/>
                  <a:pt x="868" y="402"/>
                  <a:pt x="868" y="402"/>
                </a:cubicBezTo>
                <a:cubicBezTo>
                  <a:pt x="868" y="402"/>
                  <a:pt x="868" y="402"/>
                  <a:pt x="868" y="402"/>
                </a:cubicBezTo>
                <a:cubicBezTo>
                  <a:pt x="868" y="402"/>
                  <a:pt x="868" y="402"/>
                  <a:pt x="868" y="402"/>
                </a:cubicBezTo>
                <a:cubicBezTo>
                  <a:pt x="868" y="403"/>
                  <a:pt x="868" y="403"/>
                  <a:pt x="868" y="403"/>
                </a:cubicBezTo>
                <a:cubicBezTo>
                  <a:pt x="868" y="403"/>
                  <a:pt x="868" y="403"/>
                  <a:pt x="868" y="403"/>
                </a:cubicBezTo>
                <a:cubicBezTo>
                  <a:pt x="868" y="403"/>
                  <a:pt x="868" y="403"/>
                  <a:pt x="868" y="403"/>
                </a:cubicBezTo>
                <a:cubicBezTo>
                  <a:pt x="868" y="403"/>
                  <a:pt x="868" y="403"/>
                  <a:pt x="868" y="403"/>
                </a:cubicBezTo>
                <a:cubicBezTo>
                  <a:pt x="868" y="403"/>
                  <a:pt x="868" y="403"/>
                  <a:pt x="868" y="403"/>
                </a:cubicBezTo>
                <a:cubicBezTo>
                  <a:pt x="868" y="403"/>
                  <a:pt x="868" y="404"/>
                  <a:pt x="868" y="404"/>
                </a:cubicBezTo>
                <a:cubicBezTo>
                  <a:pt x="868" y="404"/>
                  <a:pt x="868" y="404"/>
                  <a:pt x="868" y="404"/>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moveTo>
                  <a:pt x="864" y="405"/>
                </a:moveTo>
                <a:cubicBezTo>
                  <a:pt x="864" y="393"/>
                  <a:pt x="864" y="393"/>
                  <a:pt x="864" y="393"/>
                </a:cubicBezTo>
                <a:cubicBezTo>
                  <a:pt x="864" y="405"/>
                  <a:pt x="864" y="405"/>
                  <a:pt x="864" y="405"/>
                </a:cubicBezTo>
                <a:cubicBezTo>
                  <a:pt x="864" y="405"/>
                  <a:pt x="864" y="405"/>
                  <a:pt x="864" y="405"/>
                </a:cubicBezTo>
                <a:moveTo>
                  <a:pt x="887" y="391"/>
                </a:moveTo>
                <a:cubicBezTo>
                  <a:pt x="780" y="391"/>
                  <a:pt x="780" y="391"/>
                  <a:pt x="780" y="391"/>
                </a:cubicBezTo>
                <a:cubicBezTo>
                  <a:pt x="780" y="392"/>
                  <a:pt x="780" y="394"/>
                  <a:pt x="780" y="396"/>
                </a:cubicBezTo>
                <a:cubicBezTo>
                  <a:pt x="780" y="402"/>
                  <a:pt x="780" y="402"/>
                  <a:pt x="780" y="402"/>
                </a:cubicBezTo>
                <a:cubicBezTo>
                  <a:pt x="780" y="412"/>
                  <a:pt x="775" y="406"/>
                  <a:pt x="775" y="416"/>
                </a:cubicBezTo>
                <a:cubicBezTo>
                  <a:pt x="775" y="425"/>
                  <a:pt x="775" y="425"/>
                  <a:pt x="775" y="425"/>
                </a:cubicBezTo>
                <a:cubicBezTo>
                  <a:pt x="775" y="436"/>
                  <a:pt x="781" y="444"/>
                  <a:pt x="786" y="450"/>
                </a:cubicBezTo>
                <a:cubicBezTo>
                  <a:pt x="786" y="462"/>
                  <a:pt x="800" y="499"/>
                  <a:pt x="807" y="499"/>
                </a:cubicBezTo>
                <a:cubicBezTo>
                  <a:pt x="824" y="499"/>
                  <a:pt x="824" y="499"/>
                  <a:pt x="824" y="499"/>
                </a:cubicBezTo>
                <a:cubicBezTo>
                  <a:pt x="838" y="499"/>
                  <a:pt x="859" y="478"/>
                  <a:pt x="859" y="462"/>
                </a:cubicBezTo>
                <a:cubicBezTo>
                  <a:pt x="862" y="460"/>
                  <a:pt x="870" y="458"/>
                  <a:pt x="870" y="453"/>
                </a:cubicBezTo>
                <a:cubicBezTo>
                  <a:pt x="870" y="446"/>
                  <a:pt x="869" y="445"/>
                  <a:pt x="867" y="439"/>
                </a:cubicBezTo>
                <a:cubicBezTo>
                  <a:pt x="889" y="421"/>
                  <a:pt x="889" y="421"/>
                  <a:pt x="889" y="421"/>
                </a:cubicBezTo>
                <a:cubicBezTo>
                  <a:pt x="889" y="396"/>
                  <a:pt x="889" y="396"/>
                  <a:pt x="889" y="396"/>
                </a:cubicBezTo>
                <a:cubicBezTo>
                  <a:pt x="887" y="391"/>
                  <a:pt x="887" y="391"/>
                  <a:pt x="887" y="391"/>
                </a:cubicBezTo>
                <a:moveTo>
                  <a:pt x="1212" y="388"/>
                </a:moveTo>
                <a:cubicBezTo>
                  <a:pt x="1214" y="391"/>
                  <a:pt x="1214" y="391"/>
                  <a:pt x="1214" y="391"/>
                </a:cubicBezTo>
                <a:cubicBezTo>
                  <a:pt x="1219" y="391"/>
                  <a:pt x="1219" y="391"/>
                  <a:pt x="1219" y="391"/>
                </a:cubicBezTo>
                <a:cubicBezTo>
                  <a:pt x="1220" y="388"/>
                  <a:pt x="1220" y="388"/>
                  <a:pt x="1220" y="388"/>
                </a:cubicBezTo>
                <a:cubicBezTo>
                  <a:pt x="1212" y="388"/>
                  <a:pt x="1212" y="388"/>
                  <a:pt x="1212" y="388"/>
                </a:cubicBezTo>
                <a:moveTo>
                  <a:pt x="1315" y="388"/>
                </a:moveTo>
                <a:cubicBezTo>
                  <a:pt x="1316" y="389"/>
                  <a:pt x="1317" y="390"/>
                  <a:pt x="1317" y="391"/>
                </a:cubicBezTo>
                <a:cubicBezTo>
                  <a:pt x="1320" y="391"/>
                  <a:pt x="1320" y="391"/>
                  <a:pt x="1320" y="391"/>
                </a:cubicBezTo>
                <a:cubicBezTo>
                  <a:pt x="1315" y="388"/>
                  <a:pt x="1315" y="388"/>
                  <a:pt x="1315" y="388"/>
                </a:cubicBezTo>
                <a:moveTo>
                  <a:pt x="1345" y="371"/>
                </a:moveTo>
                <a:cubicBezTo>
                  <a:pt x="1327" y="377"/>
                  <a:pt x="1327" y="377"/>
                  <a:pt x="1327" y="377"/>
                </a:cubicBezTo>
                <a:cubicBezTo>
                  <a:pt x="1329" y="381"/>
                  <a:pt x="1327" y="382"/>
                  <a:pt x="1334" y="382"/>
                </a:cubicBezTo>
                <a:cubicBezTo>
                  <a:pt x="1339" y="382"/>
                  <a:pt x="1343" y="374"/>
                  <a:pt x="1345" y="371"/>
                </a:cubicBezTo>
                <a:moveTo>
                  <a:pt x="1188" y="368"/>
                </a:moveTo>
                <a:cubicBezTo>
                  <a:pt x="1190" y="371"/>
                  <a:pt x="1190" y="371"/>
                  <a:pt x="1190" y="371"/>
                </a:cubicBezTo>
                <a:cubicBezTo>
                  <a:pt x="1188" y="368"/>
                  <a:pt x="1188" y="368"/>
                  <a:pt x="1188" y="368"/>
                </a:cubicBezTo>
                <a:moveTo>
                  <a:pt x="1237" y="365"/>
                </a:moveTo>
                <a:cubicBezTo>
                  <a:pt x="1237" y="371"/>
                  <a:pt x="1237" y="371"/>
                  <a:pt x="1237" y="371"/>
                </a:cubicBezTo>
                <a:cubicBezTo>
                  <a:pt x="1237" y="365"/>
                  <a:pt x="1237" y="365"/>
                  <a:pt x="1237" y="365"/>
                </a:cubicBezTo>
                <a:moveTo>
                  <a:pt x="1256" y="365"/>
                </a:moveTo>
                <a:cubicBezTo>
                  <a:pt x="1245" y="365"/>
                  <a:pt x="1245" y="365"/>
                  <a:pt x="1245" y="365"/>
                </a:cubicBezTo>
                <a:cubicBezTo>
                  <a:pt x="1248" y="370"/>
                  <a:pt x="1247" y="371"/>
                  <a:pt x="1248" y="371"/>
                </a:cubicBezTo>
                <a:cubicBezTo>
                  <a:pt x="1248" y="371"/>
                  <a:pt x="1248" y="371"/>
                  <a:pt x="1249" y="371"/>
                </a:cubicBezTo>
                <a:cubicBezTo>
                  <a:pt x="1250" y="371"/>
                  <a:pt x="1250" y="370"/>
                  <a:pt x="1252" y="370"/>
                </a:cubicBezTo>
                <a:cubicBezTo>
                  <a:pt x="1253" y="370"/>
                  <a:pt x="1254" y="371"/>
                  <a:pt x="1256" y="371"/>
                </a:cubicBezTo>
                <a:cubicBezTo>
                  <a:pt x="1256" y="365"/>
                  <a:pt x="1256" y="365"/>
                  <a:pt x="1256" y="365"/>
                </a:cubicBezTo>
                <a:moveTo>
                  <a:pt x="1207" y="359"/>
                </a:moveTo>
                <a:cubicBezTo>
                  <a:pt x="1207" y="359"/>
                  <a:pt x="1207" y="359"/>
                  <a:pt x="1207" y="359"/>
                </a:cubicBezTo>
                <a:moveTo>
                  <a:pt x="1212" y="356"/>
                </a:moveTo>
                <a:cubicBezTo>
                  <a:pt x="1209" y="356"/>
                  <a:pt x="1209" y="356"/>
                  <a:pt x="1209" y="356"/>
                </a:cubicBezTo>
                <a:cubicBezTo>
                  <a:pt x="1207" y="359"/>
                  <a:pt x="1207" y="359"/>
                  <a:pt x="1207" y="359"/>
                </a:cubicBezTo>
                <a:cubicBezTo>
                  <a:pt x="1209" y="356"/>
                  <a:pt x="1209" y="356"/>
                  <a:pt x="1209" y="356"/>
                </a:cubicBezTo>
                <a:cubicBezTo>
                  <a:pt x="1207" y="359"/>
                  <a:pt x="1207" y="359"/>
                  <a:pt x="1207" y="359"/>
                </a:cubicBezTo>
                <a:cubicBezTo>
                  <a:pt x="1209" y="374"/>
                  <a:pt x="1209" y="374"/>
                  <a:pt x="1209" y="374"/>
                </a:cubicBezTo>
                <a:cubicBezTo>
                  <a:pt x="1212" y="376"/>
                  <a:pt x="1212" y="376"/>
                  <a:pt x="1212" y="376"/>
                </a:cubicBezTo>
                <a:cubicBezTo>
                  <a:pt x="1213" y="364"/>
                  <a:pt x="1213" y="364"/>
                  <a:pt x="1213" y="364"/>
                </a:cubicBezTo>
                <a:cubicBezTo>
                  <a:pt x="1220" y="374"/>
                  <a:pt x="1220" y="374"/>
                  <a:pt x="1220" y="374"/>
                </a:cubicBezTo>
                <a:cubicBezTo>
                  <a:pt x="1220" y="368"/>
                  <a:pt x="1220" y="368"/>
                  <a:pt x="1220" y="368"/>
                </a:cubicBezTo>
                <a:cubicBezTo>
                  <a:pt x="1220" y="365"/>
                  <a:pt x="1220" y="365"/>
                  <a:pt x="1220" y="365"/>
                </a:cubicBezTo>
                <a:cubicBezTo>
                  <a:pt x="1218" y="362"/>
                  <a:pt x="1215" y="359"/>
                  <a:pt x="1212" y="356"/>
                </a:cubicBezTo>
                <a:moveTo>
                  <a:pt x="1290" y="388"/>
                </a:moveTo>
                <a:cubicBezTo>
                  <a:pt x="1290" y="388"/>
                  <a:pt x="1290" y="388"/>
                  <a:pt x="1290" y="388"/>
                </a:cubicBezTo>
                <a:cubicBezTo>
                  <a:pt x="1290" y="388"/>
                  <a:pt x="1290" y="388"/>
                  <a:pt x="1290" y="388"/>
                </a:cubicBezTo>
                <a:cubicBezTo>
                  <a:pt x="1290" y="388"/>
                  <a:pt x="1290" y="388"/>
                  <a:pt x="1290" y="388"/>
                </a:cubicBezTo>
                <a:moveTo>
                  <a:pt x="1290" y="388"/>
                </a:moveTo>
                <a:cubicBezTo>
                  <a:pt x="1289" y="388"/>
                  <a:pt x="1289" y="388"/>
                  <a:pt x="1289" y="388"/>
                </a:cubicBezTo>
                <a:cubicBezTo>
                  <a:pt x="1289" y="388"/>
                  <a:pt x="1289" y="388"/>
                  <a:pt x="1290" y="388"/>
                </a:cubicBezTo>
                <a:moveTo>
                  <a:pt x="1292" y="388"/>
                </a:moveTo>
                <a:cubicBezTo>
                  <a:pt x="1292" y="388"/>
                  <a:pt x="1292" y="388"/>
                  <a:pt x="1292" y="388"/>
                </a:cubicBezTo>
                <a:cubicBezTo>
                  <a:pt x="1292" y="388"/>
                  <a:pt x="1292" y="388"/>
                  <a:pt x="1292" y="388"/>
                </a:cubicBezTo>
                <a:moveTo>
                  <a:pt x="1288" y="388"/>
                </a:moveTo>
                <a:cubicBezTo>
                  <a:pt x="1288" y="388"/>
                  <a:pt x="1287" y="388"/>
                  <a:pt x="1286" y="388"/>
                </a:cubicBezTo>
                <a:cubicBezTo>
                  <a:pt x="1287" y="388"/>
                  <a:pt x="1288" y="388"/>
                  <a:pt x="1288" y="388"/>
                </a:cubicBezTo>
                <a:moveTo>
                  <a:pt x="1286" y="388"/>
                </a:moveTo>
                <a:cubicBezTo>
                  <a:pt x="1286" y="388"/>
                  <a:pt x="1286" y="388"/>
                  <a:pt x="1286" y="388"/>
                </a:cubicBezTo>
                <a:cubicBezTo>
                  <a:pt x="1286" y="388"/>
                  <a:pt x="1286" y="388"/>
                  <a:pt x="1286" y="388"/>
                </a:cubicBezTo>
                <a:moveTo>
                  <a:pt x="1295" y="391"/>
                </a:moveTo>
                <a:cubicBezTo>
                  <a:pt x="1293" y="388"/>
                  <a:pt x="1294" y="388"/>
                  <a:pt x="1293" y="388"/>
                </a:cubicBezTo>
                <a:cubicBezTo>
                  <a:pt x="1294" y="388"/>
                  <a:pt x="1293" y="388"/>
                  <a:pt x="1295" y="391"/>
                </a:cubicBezTo>
                <a:moveTo>
                  <a:pt x="1292" y="388"/>
                </a:moveTo>
                <a:cubicBezTo>
                  <a:pt x="1292" y="388"/>
                  <a:pt x="1292" y="388"/>
                  <a:pt x="1292" y="388"/>
                </a:cubicBezTo>
                <a:cubicBezTo>
                  <a:pt x="1293" y="388"/>
                  <a:pt x="1293" y="388"/>
                  <a:pt x="1293" y="388"/>
                </a:cubicBezTo>
                <a:cubicBezTo>
                  <a:pt x="1293" y="388"/>
                  <a:pt x="1293" y="388"/>
                  <a:pt x="1293" y="388"/>
                </a:cubicBezTo>
                <a:cubicBezTo>
                  <a:pt x="1293" y="388"/>
                  <a:pt x="1293" y="388"/>
                  <a:pt x="1292" y="388"/>
                </a:cubicBezTo>
                <a:cubicBezTo>
                  <a:pt x="1292" y="388"/>
                  <a:pt x="1292" y="388"/>
                  <a:pt x="1292" y="388"/>
                </a:cubicBezTo>
                <a:moveTo>
                  <a:pt x="1267" y="356"/>
                </a:moveTo>
                <a:cubicBezTo>
                  <a:pt x="1258" y="356"/>
                  <a:pt x="1258" y="356"/>
                  <a:pt x="1258" y="356"/>
                </a:cubicBezTo>
                <a:cubicBezTo>
                  <a:pt x="1261" y="362"/>
                  <a:pt x="1261" y="362"/>
                  <a:pt x="1261" y="362"/>
                </a:cubicBezTo>
                <a:cubicBezTo>
                  <a:pt x="1267" y="362"/>
                  <a:pt x="1267" y="362"/>
                  <a:pt x="1267" y="362"/>
                </a:cubicBezTo>
                <a:cubicBezTo>
                  <a:pt x="1261" y="362"/>
                  <a:pt x="1261" y="362"/>
                  <a:pt x="1261" y="362"/>
                </a:cubicBezTo>
                <a:cubicBezTo>
                  <a:pt x="1261" y="371"/>
                  <a:pt x="1261" y="371"/>
                  <a:pt x="1261" y="371"/>
                </a:cubicBezTo>
                <a:cubicBezTo>
                  <a:pt x="1269" y="371"/>
                  <a:pt x="1269" y="371"/>
                  <a:pt x="1269" y="371"/>
                </a:cubicBezTo>
                <a:cubicBezTo>
                  <a:pt x="1277" y="374"/>
                  <a:pt x="1277" y="374"/>
                  <a:pt x="1277" y="374"/>
                </a:cubicBezTo>
                <a:cubicBezTo>
                  <a:pt x="1282" y="374"/>
                  <a:pt x="1282" y="374"/>
                  <a:pt x="1282" y="374"/>
                </a:cubicBezTo>
                <a:cubicBezTo>
                  <a:pt x="1289" y="379"/>
                  <a:pt x="1289" y="379"/>
                  <a:pt x="1289" y="379"/>
                </a:cubicBezTo>
                <a:cubicBezTo>
                  <a:pt x="1282" y="374"/>
                  <a:pt x="1282" y="374"/>
                  <a:pt x="1282" y="374"/>
                </a:cubicBezTo>
                <a:cubicBezTo>
                  <a:pt x="1277" y="374"/>
                  <a:pt x="1277" y="374"/>
                  <a:pt x="1277" y="374"/>
                </a:cubicBezTo>
                <a:cubicBezTo>
                  <a:pt x="1285" y="379"/>
                  <a:pt x="1285" y="379"/>
                  <a:pt x="1285" y="379"/>
                </a:cubicBezTo>
                <a:cubicBezTo>
                  <a:pt x="1282" y="390"/>
                  <a:pt x="1282" y="390"/>
                  <a:pt x="1282" y="390"/>
                </a:cubicBezTo>
                <a:cubicBezTo>
                  <a:pt x="1283" y="391"/>
                  <a:pt x="1283" y="391"/>
                  <a:pt x="1283" y="391"/>
                </a:cubicBezTo>
                <a:cubicBezTo>
                  <a:pt x="1295" y="391"/>
                  <a:pt x="1295" y="391"/>
                  <a:pt x="1295" y="391"/>
                </a:cubicBezTo>
                <a:cubicBezTo>
                  <a:pt x="1295" y="391"/>
                  <a:pt x="1295" y="391"/>
                  <a:pt x="1295" y="391"/>
                </a:cubicBezTo>
                <a:cubicBezTo>
                  <a:pt x="1295" y="391"/>
                  <a:pt x="1295" y="391"/>
                  <a:pt x="1295" y="391"/>
                </a:cubicBezTo>
                <a:cubicBezTo>
                  <a:pt x="1306" y="391"/>
                  <a:pt x="1306" y="391"/>
                  <a:pt x="1306" y="391"/>
                </a:cubicBezTo>
                <a:cubicBezTo>
                  <a:pt x="1309" y="384"/>
                  <a:pt x="1309" y="384"/>
                  <a:pt x="1309" y="384"/>
                </a:cubicBezTo>
                <a:cubicBezTo>
                  <a:pt x="1315" y="388"/>
                  <a:pt x="1315" y="388"/>
                  <a:pt x="1315" y="388"/>
                </a:cubicBezTo>
                <a:cubicBezTo>
                  <a:pt x="1320" y="391"/>
                  <a:pt x="1320" y="391"/>
                  <a:pt x="1320" y="391"/>
                </a:cubicBezTo>
                <a:cubicBezTo>
                  <a:pt x="1326" y="391"/>
                  <a:pt x="1326" y="391"/>
                  <a:pt x="1326" y="391"/>
                </a:cubicBezTo>
                <a:cubicBezTo>
                  <a:pt x="1321" y="385"/>
                  <a:pt x="1321" y="385"/>
                  <a:pt x="1321" y="385"/>
                </a:cubicBezTo>
                <a:cubicBezTo>
                  <a:pt x="1324" y="379"/>
                  <a:pt x="1324" y="379"/>
                  <a:pt x="1324" y="379"/>
                </a:cubicBezTo>
                <a:cubicBezTo>
                  <a:pt x="1283" y="359"/>
                  <a:pt x="1283" y="359"/>
                  <a:pt x="1283" y="359"/>
                </a:cubicBezTo>
                <a:cubicBezTo>
                  <a:pt x="1272" y="368"/>
                  <a:pt x="1272" y="368"/>
                  <a:pt x="1272" y="368"/>
                </a:cubicBezTo>
                <a:cubicBezTo>
                  <a:pt x="1264" y="364"/>
                  <a:pt x="1264" y="364"/>
                  <a:pt x="1264" y="364"/>
                </a:cubicBezTo>
                <a:cubicBezTo>
                  <a:pt x="1272" y="368"/>
                  <a:pt x="1272" y="368"/>
                  <a:pt x="1272" y="368"/>
                </a:cubicBezTo>
                <a:cubicBezTo>
                  <a:pt x="1267" y="356"/>
                  <a:pt x="1267" y="356"/>
                  <a:pt x="1267" y="356"/>
                </a:cubicBezTo>
                <a:moveTo>
                  <a:pt x="1231" y="348"/>
                </a:moveTo>
                <a:cubicBezTo>
                  <a:pt x="1218" y="348"/>
                  <a:pt x="1218" y="348"/>
                  <a:pt x="1218" y="348"/>
                </a:cubicBezTo>
                <a:cubicBezTo>
                  <a:pt x="1210" y="348"/>
                  <a:pt x="1211" y="350"/>
                  <a:pt x="1209" y="356"/>
                </a:cubicBezTo>
                <a:cubicBezTo>
                  <a:pt x="1212" y="356"/>
                  <a:pt x="1212" y="356"/>
                  <a:pt x="1212" y="356"/>
                </a:cubicBezTo>
                <a:cubicBezTo>
                  <a:pt x="1215" y="359"/>
                  <a:pt x="1218" y="362"/>
                  <a:pt x="1220" y="365"/>
                </a:cubicBezTo>
                <a:cubicBezTo>
                  <a:pt x="1223" y="356"/>
                  <a:pt x="1223" y="356"/>
                  <a:pt x="1223" y="356"/>
                </a:cubicBezTo>
                <a:cubicBezTo>
                  <a:pt x="1212" y="356"/>
                  <a:pt x="1212" y="356"/>
                  <a:pt x="1212" y="356"/>
                </a:cubicBezTo>
                <a:cubicBezTo>
                  <a:pt x="1223" y="353"/>
                  <a:pt x="1223" y="353"/>
                  <a:pt x="1223" y="353"/>
                </a:cubicBezTo>
                <a:cubicBezTo>
                  <a:pt x="1231" y="353"/>
                  <a:pt x="1228" y="353"/>
                  <a:pt x="1231" y="348"/>
                </a:cubicBezTo>
                <a:moveTo>
                  <a:pt x="1204" y="334"/>
                </a:moveTo>
                <a:cubicBezTo>
                  <a:pt x="1201" y="336"/>
                  <a:pt x="1201" y="336"/>
                  <a:pt x="1201" y="336"/>
                </a:cubicBezTo>
                <a:cubicBezTo>
                  <a:pt x="1204" y="334"/>
                  <a:pt x="1204" y="334"/>
                  <a:pt x="1204" y="334"/>
                </a:cubicBezTo>
                <a:moveTo>
                  <a:pt x="1113" y="329"/>
                </a:moveTo>
                <a:cubicBezTo>
                  <a:pt x="1133" y="362"/>
                  <a:pt x="1133" y="362"/>
                  <a:pt x="1133" y="362"/>
                </a:cubicBezTo>
                <a:cubicBezTo>
                  <a:pt x="1152" y="376"/>
                  <a:pt x="1152" y="376"/>
                  <a:pt x="1152" y="376"/>
                </a:cubicBezTo>
                <a:cubicBezTo>
                  <a:pt x="1152" y="376"/>
                  <a:pt x="1152" y="376"/>
                  <a:pt x="1152" y="376"/>
                </a:cubicBezTo>
                <a:cubicBezTo>
                  <a:pt x="1133" y="362"/>
                  <a:pt x="1133" y="362"/>
                  <a:pt x="1133" y="362"/>
                </a:cubicBezTo>
                <a:cubicBezTo>
                  <a:pt x="1155" y="382"/>
                  <a:pt x="1155" y="382"/>
                  <a:pt x="1155" y="382"/>
                </a:cubicBezTo>
                <a:cubicBezTo>
                  <a:pt x="1158" y="385"/>
                  <a:pt x="1158" y="385"/>
                  <a:pt x="1158" y="385"/>
                </a:cubicBezTo>
                <a:cubicBezTo>
                  <a:pt x="1183" y="388"/>
                  <a:pt x="1183" y="388"/>
                  <a:pt x="1183" y="388"/>
                </a:cubicBezTo>
                <a:cubicBezTo>
                  <a:pt x="1158" y="385"/>
                  <a:pt x="1158" y="385"/>
                  <a:pt x="1158" y="385"/>
                </a:cubicBezTo>
                <a:cubicBezTo>
                  <a:pt x="1182" y="391"/>
                  <a:pt x="1182" y="391"/>
                  <a:pt x="1182" y="391"/>
                </a:cubicBezTo>
                <a:cubicBezTo>
                  <a:pt x="1188" y="391"/>
                  <a:pt x="1188" y="391"/>
                  <a:pt x="1188" y="391"/>
                </a:cubicBezTo>
                <a:cubicBezTo>
                  <a:pt x="1188" y="391"/>
                  <a:pt x="1188" y="391"/>
                  <a:pt x="1188" y="391"/>
                </a:cubicBezTo>
                <a:cubicBezTo>
                  <a:pt x="1188" y="391"/>
                  <a:pt x="1188" y="391"/>
                  <a:pt x="1189" y="391"/>
                </a:cubicBezTo>
                <a:cubicBezTo>
                  <a:pt x="1204" y="391"/>
                  <a:pt x="1204" y="391"/>
                  <a:pt x="1204" y="391"/>
                </a:cubicBezTo>
                <a:cubicBezTo>
                  <a:pt x="1204" y="388"/>
                  <a:pt x="1204" y="388"/>
                  <a:pt x="1204" y="388"/>
                </a:cubicBezTo>
                <a:cubicBezTo>
                  <a:pt x="1180" y="382"/>
                  <a:pt x="1180" y="382"/>
                  <a:pt x="1180" y="382"/>
                </a:cubicBezTo>
                <a:cubicBezTo>
                  <a:pt x="1155" y="379"/>
                  <a:pt x="1155" y="379"/>
                  <a:pt x="1155" y="379"/>
                </a:cubicBezTo>
                <a:cubicBezTo>
                  <a:pt x="1155" y="362"/>
                  <a:pt x="1155" y="362"/>
                  <a:pt x="1155" y="362"/>
                </a:cubicBezTo>
                <a:cubicBezTo>
                  <a:pt x="1144" y="356"/>
                  <a:pt x="1144" y="356"/>
                  <a:pt x="1144" y="356"/>
                </a:cubicBezTo>
                <a:cubicBezTo>
                  <a:pt x="1144" y="356"/>
                  <a:pt x="1144" y="356"/>
                  <a:pt x="1144" y="356"/>
                </a:cubicBezTo>
                <a:cubicBezTo>
                  <a:pt x="1144" y="354"/>
                  <a:pt x="1144" y="354"/>
                  <a:pt x="1144" y="354"/>
                </a:cubicBezTo>
                <a:cubicBezTo>
                  <a:pt x="1142" y="351"/>
                  <a:pt x="1142" y="351"/>
                  <a:pt x="1142" y="351"/>
                </a:cubicBezTo>
                <a:cubicBezTo>
                  <a:pt x="1138" y="348"/>
                  <a:pt x="1138" y="348"/>
                  <a:pt x="1138" y="348"/>
                </a:cubicBezTo>
                <a:cubicBezTo>
                  <a:pt x="1136" y="345"/>
                  <a:pt x="1136" y="345"/>
                  <a:pt x="1136" y="345"/>
                </a:cubicBezTo>
                <a:cubicBezTo>
                  <a:pt x="1113" y="329"/>
                  <a:pt x="1113" y="329"/>
                  <a:pt x="1113" y="329"/>
                </a:cubicBezTo>
                <a:moveTo>
                  <a:pt x="1201" y="328"/>
                </a:moveTo>
                <a:cubicBezTo>
                  <a:pt x="1196" y="328"/>
                  <a:pt x="1196" y="328"/>
                  <a:pt x="1196" y="328"/>
                </a:cubicBezTo>
                <a:cubicBezTo>
                  <a:pt x="1171" y="348"/>
                  <a:pt x="1171" y="348"/>
                  <a:pt x="1171" y="348"/>
                </a:cubicBezTo>
                <a:cubicBezTo>
                  <a:pt x="1171" y="348"/>
                  <a:pt x="1171" y="348"/>
                  <a:pt x="1171" y="348"/>
                </a:cubicBezTo>
                <a:cubicBezTo>
                  <a:pt x="1166" y="345"/>
                  <a:pt x="1166" y="345"/>
                  <a:pt x="1166" y="345"/>
                </a:cubicBezTo>
                <a:cubicBezTo>
                  <a:pt x="1166" y="356"/>
                  <a:pt x="1166" y="356"/>
                  <a:pt x="1166" y="356"/>
                </a:cubicBezTo>
                <a:cubicBezTo>
                  <a:pt x="1171" y="359"/>
                  <a:pt x="1171" y="359"/>
                  <a:pt x="1171" y="359"/>
                </a:cubicBezTo>
                <a:cubicBezTo>
                  <a:pt x="1171" y="358"/>
                  <a:pt x="1168" y="354"/>
                  <a:pt x="1168" y="351"/>
                </a:cubicBezTo>
                <a:cubicBezTo>
                  <a:pt x="1168" y="351"/>
                  <a:pt x="1168" y="351"/>
                  <a:pt x="1168" y="351"/>
                </a:cubicBezTo>
                <a:cubicBezTo>
                  <a:pt x="1168" y="354"/>
                  <a:pt x="1171" y="358"/>
                  <a:pt x="1171" y="359"/>
                </a:cubicBezTo>
                <a:cubicBezTo>
                  <a:pt x="1188" y="368"/>
                  <a:pt x="1188" y="368"/>
                  <a:pt x="1188" y="368"/>
                </a:cubicBezTo>
                <a:cubicBezTo>
                  <a:pt x="1190" y="371"/>
                  <a:pt x="1190" y="371"/>
                  <a:pt x="1190" y="371"/>
                </a:cubicBezTo>
                <a:cubicBezTo>
                  <a:pt x="1204" y="345"/>
                  <a:pt x="1204" y="345"/>
                  <a:pt x="1204" y="345"/>
                </a:cubicBezTo>
                <a:cubicBezTo>
                  <a:pt x="1201" y="342"/>
                  <a:pt x="1201" y="342"/>
                  <a:pt x="1201" y="342"/>
                </a:cubicBezTo>
                <a:cubicBezTo>
                  <a:pt x="1201" y="336"/>
                  <a:pt x="1201" y="336"/>
                  <a:pt x="1201" y="336"/>
                </a:cubicBezTo>
                <a:cubicBezTo>
                  <a:pt x="1204" y="334"/>
                  <a:pt x="1204" y="334"/>
                  <a:pt x="1204" y="334"/>
                </a:cubicBezTo>
                <a:cubicBezTo>
                  <a:pt x="1201" y="328"/>
                  <a:pt x="1201" y="328"/>
                  <a:pt x="1201" y="328"/>
                </a:cubicBezTo>
                <a:moveTo>
                  <a:pt x="1201" y="328"/>
                </a:moveTo>
                <a:cubicBezTo>
                  <a:pt x="1196" y="328"/>
                  <a:pt x="1196" y="328"/>
                  <a:pt x="1196" y="328"/>
                </a:cubicBezTo>
                <a:cubicBezTo>
                  <a:pt x="1201" y="328"/>
                  <a:pt x="1201" y="328"/>
                  <a:pt x="1201" y="328"/>
                </a:cubicBezTo>
                <a:moveTo>
                  <a:pt x="1207" y="328"/>
                </a:moveTo>
                <a:cubicBezTo>
                  <a:pt x="1201" y="328"/>
                  <a:pt x="1201" y="328"/>
                  <a:pt x="1201" y="328"/>
                </a:cubicBezTo>
                <a:cubicBezTo>
                  <a:pt x="1204" y="334"/>
                  <a:pt x="1204" y="334"/>
                  <a:pt x="1204" y="334"/>
                </a:cubicBezTo>
                <a:cubicBezTo>
                  <a:pt x="1207" y="328"/>
                  <a:pt x="1207" y="328"/>
                  <a:pt x="1207" y="328"/>
                </a:cubicBezTo>
                <a:moveTo>
                  <a:pt x="1131" y="322"/>
                </a:moveTo>
                <a:cubicBezTo>
                  <a:pt x="1128" y="322"/>
                  <a:pt x="1128" y="322"/>
                  <a:pt x="1128" y="322"/>
                </a:cubicBezTo>
                <a:cubicBezTo>
                  <a:pt x="1133" y="334"/>
                  <a:pt x="1133" y="334"/>
                  <a:pt x="1133" y="334"/>
                </a:cubicBezTo>
                <a:cubicBezTo>
                  <a:pt x="1133" y="336"/>
                  <a:pt x="1133" y="336"/>
                  <a:pt x="1133" y="336"/>
                </a:cubicBezTo>
                <a:cubicBezTo>
                  <a:pt x="1142" y="346"/>
                  <a:pt x="1142" y="346"/>
                  <a:pt x="1142" y="346"/>
                </a:cubicBezTo>
                <a:cubicBezTo>
                  <a:pt x="1143" y="342"/>
                  <a:pt x="1143" y="342"/>
                  <a:pt x="1143" y="342"/>
                </a:cubicBezTo>
                <a:cubicBezTo>
                  <a:pt x="1142" y="346"/>
                  <a:pt x="1142" y="346"/>
                  <a:pt x="1142" y="346"/>
                </a:cubicBezTo>
                <a:cubicBezTo>
                  <a:pt x="1133" y="336"/>
                  <a:pt x="1133" y="336"/>
                  <a:pt x="1133" y="336"/>
                </a:cubicBezTo>
                <a:cubicBezTo>
                  <a:pt x="1136" y="345"/>
                  <a:pt x="1136" y="345"/>
                  <a:pt x="1136" y="345"/>
                </a:cubicBezTo>
                <a:cubicBezTo>
                  <a:pt x="1138" y="348"/>
                  <a:pt x="1138" y="348"/>
                  <a:pt x="1138" y="348"/>
                </a:cubicBezTo>
                <a:cubicBezTo>
                  <a:pt x="1142" y="351"/>
                  <a:pt x="1142" y="351"/>
                  <a:pt x="1142" y="351"/>
                </a:cubicBezTo>
                <a:cubicBezTo>
                  <a:pt x="1144" y="354"/>
                  <a:pt x="1144" y="354"/>
                  <a:pt x="1144" y="354"/>
                </a:cubicBezTo>
                <a:cubicBezTo>
                  <a:pt x="1142" y="351"/>
                  <a:pt x="1142" y="351"/>
                  <a:pt x="1142" y="351"/>
                </a:cubicBezTo>
                <a:cubicBezTo>
                  <a:pt x="1138" y="347"/>
                  <a:pt x="1138" y="347"/>
                  <a:pt x="1138" y="347"/>
                </a:cubicBezTo>
                <a:cubicBezTo>
                  <a:pt x="1141" y="346"/>
                  <a:pt x="1141" y="346"/>
                  <a:pt x="1141" y="346"/>
                </a:cubicBezTo>
                <a:cubicBezTo>
                  <a:pt x="1147" y="348"/>
                  <a:pt x="1147" y="348"/>
                  <a:pt x="1147" y="348"/>
                </a:cubicBezTo>
                <a:cubicBezTo>
                  <a:pt x="1144" y="331"/>
                  <a:pt x="1144" y="331"/>
                  <a:pt x="1144" y="331"/>
                </a:cubicBezTo>
                <a:cubicBezTo>
                  <a:pt x="1136" y="325"/>
                  <a:pt x="1136" y="325"/>
                  <a:pt x="1136" y="325"/>
                </a:cubicBezTo>
                <a:cubicBezTo>
                  <a:pt x="1133" y="325"/>
                  <a:pt x="1133" y="325"/>
                  <a:pt x="1133" y="325"/>
                </a:cubicBezTo>
                <a:cubicBezTo>
                  <a:pt x="1131" y="322"/>
                  <a:pt x="1131" y="322"/>
                  <a:pt x="1131" y="322"/>
                </a:cubicBezTo>
                <a:moveTo>
                  <a:pt x="1125" y="319"/>
                </a:moveTo>
                <a:cubicBezTo>
                  <a:pt x="1128" y="322"/>
                  <a:pt x="1128" y="322"/>
                  <a:pt x="1128" y="322"/>
                </a:cubicBezTo>
                <a:cubicBezTo>
                  <a:pt x="1125" y="319"/>
                  <a:pt x="1125" y="319"/>
                  <a:pt x="1125" y="319"/>
                </a:cubicBezTo>
                <a:moveTo>
                  <a:pt x="1055" y="314"/>
                </a:moveTo>
                <a:cubicBezTo>
                  <a:pt x="1049" y="314"/>
                  <a:pt x="1049" y="314"/>
                  <a:pt x="1049" y="314"/>
                </a:cubicBezTo>
                <a:cubicBezTo>
                  <a:pt x="1049" y="325"/>
                  <a:pt x="1049" y="325"/>
                  <a:pt x="1049" y="325"/>
                </a:cubicBezTo>
                <a:cubicBezTo>
                  <a:pt x="1055" y="325"/>
                  <a:pt x="1055" y="325"/>
                  <a:pt x="1055" y="325"/>
                </a:cubicBezTo>
                <a:cubicBezTo>
                  <a:pt x="1049" y="325"/>
                  <a:pt x="1049" y="325"/>
                  <a:pt x="1049" y="325"/>
                </a:cubicBezTo>
                <a:cubicBezTo>
                  <a:pt x="1058" y="328"/>
                  <a:pt x="1058" y="328"/>
                  <a:pt x="1058" y="328"/>
                </a:cubicBezTo>
                <a:cubicBezTo>
                  <a:pt x="1055" y="319"/>
                  <a:pt x="1055" y="319"/>
                  <a:pt x="1055" y="319"/>
                </a:cubicBezTo>
                <a:cubicBezTo>
                  <a:pt x="1055" y="314"/>
                  <a:pt x="1055" y="314"/>
                  <a:pt x="1055" y="314"/>
                </a:cubicBezTo>
                <a:moveTo>
                  <a:pt x="1128" y="314"/>
                </a:moveTo>
                <a:cubicBezTo>
                  <a:pt x="1128" y="314"/>
                  <a:pt x="1128" y="314"/>
                  <a:pt x="1128" y="314"/>
                </a:cubicBezTo>
                <a:cubicBezTo>
                  <a:pt x="1125" y="319"/>
                  <a:pt x="1125" y="319"/>
                  <a:pt x="1125" y="319"/>
                </a:cubicBezTo>
                <a:cubicBezTo>
                  <a:pt x="1128" y="322"/>
                  <a:pt x="1128" y="322"/>
                  <a:pt x="1128" y="322"/>
                </a:cubicBezTo>
                <a:cubicBezTo>
                  <a:pt x="1131" y="322"/>
                  <a:pt x="1131" y="322"/>
                  <a:pt x="1131" y="322"/>
                </a:cubicBezTo>
                <a:cubicBezTo>
                  <a:pt x="1131" y="317"/>
                  <a:pt x="1131" y="317"/>
                  <a:pt x="1131" y="317"/>
                </a:cubicBezTo>
                <a:cubicBezTo>
                  <a:pt x="1128" y="314"/>
                  <a:pt x="1128" y="314"/>
                  <a:pt x="1128" y="314"/>
                </a:cubicBezTo>
                <a:moveTo>
                  <a:pt x="1237" y="314"/>
                </a:moveTo>
                <a:cubicBezTo>
                  <a:pt x="1231" y="317"/>
                  <a:pt x="1231" y="317"/>
                  <a:pt x="1231" y="317"/>
                </a:cubicBezTo>
                <a:cubicBezTo>
                  <a:pt x="1237" y="317"/>
                  <a:pt x="1237" y="317"/>
                  <a:pt x="1237" y="317"/>
                </a:cubicBezTo>
                <a:cubicBezTo>
                  <a:pt x="1237" y="314"/>
                  <a:pt x="1237" y="314"/>
                  <a:pt x="1237" y="314"/>
                </a:cubicBezTo>
                <a:moveTo>
                  <a:pt x="481" y="308"/>
                </a:moveTo>
                <a:cubicBezTo>
                  <a:pt x="481" y="308"/>
                  <a:pt x="481" y="308"/>
                  <a:pt x="481" y="308"/>
                </a:cubicBezTo>
                <a:moveTo>
                  <a:pt x="1234" y="299"/>
                </a:moveTo>
                <a:cubicBezTo>
                  <a:pt x="1228" y="299"/>
                  <a:pt x="1228" y="299"/>
                  <a:pt x="1228" y="299"/>
                </a:cubicBezTo>
                <a:cubicBezTo>
                  <a:pt x="1228" y="309"/>
                  <a:pt x="1228" y="309"/>
                  <a:pt x="1228" y="309"/>
                </a:cubicBezTo>
                <a:cubicBezTo>
                  <a:pt x="1223" y="302"/>
                  <a:pt x="1223" y="302"/>
                  <a:pt x="1223" y="302"/>
                </a:cubicBezTo>
                <a:cubicBezTo>
                  <a:pt x="1220" y="302"/>
                  <a:pt x="1220" y="302"/>
                  <a:pt x="1220" y="302"/>
                </a:cubicBezTo>
                <a:cubicBezTo>
                  <a:pt x="1218" y="305"/>
                  <a:pt x="1218" y="305"/>
                  <a:pt x="1218" y="305"/>
                </a:cubicBezTo>
                <a:cubicBezTo>
                  <a:pt x="1221" y="314"/>
                  <a:pt x="1221" y="314"/>
                  <a:pt x="1221" y="314"/>
                </a:cubicBezTo>
                <a:cubicBezTo>
                  <a:pt x="1218" y="325"/>
                  <a:pt x="1218" y="325"/>
                  <a:pt x="1218" y="325"/>
                </a:cubicBezTo>
                <a:cubicBezTo>
                  <a:pt x="1225" y="322"/>
                  <a:pt x="1225" y="322"/>
                  <a:pt x="1225" y="322"/>
                </a:cubicBezTo>
                <a:cubicBezTo>
                  <a:pt x="1228" y="328"/>
                  <a:pt x="1228" y="328"/>
                  <a:pt x="1228" y="328"/>
                </a:cubicBezTo>
                <a:cubicBezTo>
                  <a:pt x="1234" y="328"/>
                  <a:pt x="1234" y="328"/>
                  <a:pt x="1234" y="328"/>
                </a:cubicBezTo>
                <a:cubicBezTo>
                  <a:pt x="1228" y="328"/>
                  <a:pt x="1228" y="328"/>
                  <a:pt x="1228" y="328"/>
                </a:cubicBezTo>
                <a:cubicBezTo>
                  <a:pt x="1234" y="328"/>
                  <a:pt x="1234" y="328"/>
                  <a:pt x="1234" y="328"/>
                </a:cubicBezTo>
                <a:cubicBezTo>
                  <a:pt x="1237" y="317"/>
                  <a:pt x="1237" y="317"/>
                  <a:pt x="1237" y="317"/>
                </a:cubicBezTo>
                <a:cubicBezTo>
                  <a:pt x="1231" y="317"/>
                  <a:pt x="1231" y="317"/>
                  <a:pt x="1231" y="317"/>
                </a:cubicBezTo>
                <a:cubicBezTo>
                  <a:pt x="1228" y="322"/>
                  <a:pt x="1228" y="322"/>
                  <a:pt x="1228" y="322"/>
                </a:cubicBezTo>
                <a:cubicBezTo>
                  <a:pt x="1231" y="317"/>
                  <a:pt x="1231" y="317"/>
                  <a:pt x="1231" y="317"/>
                </a:cubicBezTo>
                <a:cubicBezTo>
                  <a:pt x="1226" y="317"/>
                  <a:pt x="1226" y="317"/>
                  <a:pt x="1226" y="317"/>
                </a:cubicBezTo>
                <a:cubicBezTo>
                  <a:pt x="1234" y="305"/>
                  <a:pt x="1234" y="305"/>
                  <a:pt x="1234" y="305"/>
                </a:cubicBezTo>
                <a:cubicBezTo>
                  <a:pt x="1234" y="299"/>
                  <a:pt x="1234" y="299"/>
                  <a:pt x="1234" y="299"/>
                </a:cubicBezTo>
                <a:moveTo>
                  <a:pt x="437" y="299"/>
                </a:moveTo>
                <a:cubicBezTo>
                  <a:pt x="432" y="305"/>
                  <a:pt x="432" y="305"/>
                  <a:pt x="432" y="305"/>
                </a:cubicBezTo>
                <a:cubicBezTo>
                  <a:pt x="435" y="314"/>
                  <a:pt x="435" y="314"/>
                  <a:pt x="435" y="314"/>
                </a:cubicBezTo>
                <a:cubicBezTo>
                  <a:pt x="438" y="311"/>
                  <a:pt x="438" y="311"/>
                  <a:pt x="438" y="311"/>
                </a:cubicBezTo>
                <a:cubicBezTo>
                  <a:pt x="440" y="305"/>
                  <a:pt x="440" y="305"/>
                  <a:pt x="440" y="305"/>
                </a:cubicBezTo>
                <a:cubicBezTo>
                  <a:pt x="437" y="299"/>
                  <a:pt x="437" y="299"/>
                  <a:pt x="437" y="299"/>
                </a:cubicBezTo>
                <a:moveTo>
                  <a:pt x="1027" y="297"/>
                </a:moveTo>
                <a:cubicBezTo>
                  <a:pt x="1028" y="302"/>
                  <a:pt x="1028" y="302"/>
                  <a:pt x="1028" y="302"/>
                </a:cubicBezTo>
                <a:cubicBezTo>
                  <a:pt x="1033" y="305"/>
                  <a:pt x="1033" y="305"/>
                  <a:pt x="1033" y="305"/>
                </a:cubicBezTo>
                <a:cubicBezTo>
                  <a:pt x="1027" y="297"/>
                  <a:pt x="1027" y="297"/>
                  <a:pt x="1027" y="297"/>
                </a:cubicBezTo>
                <a:moveTo>
                  <a:pt x="1123" y="294"/>
                </a:moveTo>
                <a:cubicBezTo>
                  <a:pt x="1125" y="297"/>
                  <a:pt x="1125" y="297"/>
                  <a:pt x="1125" y="297"/>
                </a:cubicBezTo>
                <a:cubicBezTo>
                  <a:pt x="1123" y="294"/>
                  <a:pt x="1123" y="294"/>
                  <a:pt x="1123" y="294"/>
                </a:cubicBezTo>
                <a:moveTo>
                  <a:pt x="1226" y="293"/>
                </a:moveTo>
                <a:cubicBezTo>
                  <a:pt x="1220" y="297"/>
                  <a:pt x="1220" y="297"/>
                  <a:pt x="1220" y="297"/>
                </a:cubicBezTo>
                <a:cubicBezTo>
                  <a:pt x="1226" y="299"/>
                  <a:pt x="1226" y="299"/>
                  <a:pt x="1226" y="299"/>
                </a:cubicBezTo>
                <a:cubicBezTo>
                  <a:pt x="1226" y="293"/>
                  <a:pt x="1226" y="293"/>
                  <a:pt x="1226" y="293"/>
                </a:cubicBezTo>
                <a:moveTo>
                  <a:pt x="1131" y="293"/>
                </a:moveTo>
                <a:cubicBezTo>
                  <a:pt x="1125" y="302"/>
                  <a:pt x="1125" y="302"/>
                  <a:pt x="1125" y="302"/>
                </a:cubicBezTo>
                <a:cubicBezTo>
                  <a:pt x="1124" y="313"/>
                  <a:pt x="1119" y="314"/>
                  <a:pt x="1125" y="319"/>
                </a:cubicBezTo>
                <a:cubicBezTo>
                  <a:pt x="1128" y="314"/>
                  <a:pt x="1128" y="314"/>
                  <a:pt x="1128" y="314"/>
                </a:cubicBezTo>
                <a:cubicBezTo>
                  <a:pt x="1131" y="296"/>
                  <a:pt x="1131" y="296"/>
                  <a:pt x="1131" y="296"/>
                </a:cubicBezTo>
                <a:cubicBezTo>
                  <a:pt x="1150" y="311"/>
                  <a:pt x="1150" y="311"/>
                  <a:pt x="1150" y="311"/>
                </a:cubicBezTo>
                <a:cubicBezTo>
                  <a:pt x="1131" y="293"/>
                  <a:pt x="1131" y="293"/>
                  <a:pt x="1131" y="293"/>
                </a:cubicBezTo>
                <a:moveTo>
                  <a:pt x="1218" y="285"/>
                </a:moveTo>
                <a:cubicBezTo>
                  <a:pt x="1215" y="291"/>
                  <a:pt x="1215" y="291"/>
                  <a:pt x="1215" y="291"/>
                </a:cubicBezTo>
                <a:cubicBezTo>
                  <a:pt x="1215" y="294"/>
                  <a:pt x="1215" y="294"/>
                  <a:pt x="1215" y="294"/>
                </a:cubicBezTo>
                <a:cubicBezTo>
                  <a:pt x="1215" y="297"/>
                  <a:pt x="1215" y="297"/>
                  <a:pt x="1215" y="297"/>
                </a:cubicBezTo>
                <a:cubicBezTo>
                  <a:pt x="1215" y="299"/>
                  <a:pt x="1215" y="299"/>
                  <a:pt x="1215" y="299"/>
                </a:cubicBezTo>
                <a:cubicBezTo>
                  <a:pt x="1218" y="299"/>
                  <a:pt x="1218" y="299"/>
                  <a:pt x="1218" y="299"/>
                </a:cubicBezTo>
                <a:cubicBezTo>
                  <a:pt x="1218" y="297"/>
                  <a:pt x="1218" y="297"/>
                  <a:pt x="1218" y="297"/>
                </a:cubicBezTo>
                <a:cubicBezTo>
                  <a:pt x="1218" y="285"/>
                  <a:pt x="1218" y="285"/>
                  <a:pt x="1218" y="285"/>
                </a:cubicBezTo>
                <a:moveTo>
                  <a:pt x="1220" y="282"/>
                </a:moveTo>
                <a:cubicBezTo>
                  <a:pt x="1218" y="285"/>
                  <a:pt x="1218" y="285"/>
                  <a:pt x="1218" y="285"/>
                </a:cubicBezTo>
                <a:cubicBezTo>
                  <a:pt x="1220" y="282"/>
                  <a:pt x="1220" y="282"/>
                  <a:pt x="1220" y="282"/>
                </a:cubicBezTo>
                <a:moveTo>
                  <a:pt x="1118" y="282"/>
                </a:moveTo>
                <a:cubicBezTo>
                  <a:pt x="1114" y="285"/>
                  <a:pt x="1114" y="285"/>
                  <a:pt x="1114" y="285"/>
                </a:cubicBezTo>
                <a:cubicBezTo>
                  <a:pt x="1119" y="285"/>
                  <a:pt x="1119" y="285"/>
                  <a:pt x="1119" y="285"/>
                </a:cubicBezTo>
                <a:cubicBezTo>
                  <a:pt x="1123" y="291"/>
                  <a:pt x="1123" y="291"/>
                  <a:pt x="1123" y="291"/>
                </a:cubicBezTo>
                <a:cubicBezTo>
                  <a:pt x="1118" y="282"/>
                  <a:pt x="1118" y="282"/>
                  <a:pt x="1118" y="282"/>
                </a:cubicBezTo>
                <a:moveTo>
                  <a:pt x="318" y="279"/>
                </a:moveTo>
                <a:cubicBezTo>
                  <a:pt x="321" y="282"/>
                  <a:pt x="321" y="282"/>
                  <a:pt x="321" y="282"/>
                </a:cubicBezTo>
                <a:cubicBezTo>
                  <a:pt x="318" y="279"/>
                  <a:pt x="318" y="279"/>
                  <a:pt x="318" y="279"/>
                </a:cubicBezTo>
                <a:moveTo>
                  <a:pt x="313" y="277"/>
                </a:moveTo>
                <a:cubicBezTo>
                  <a:pt x="315" y="279"/>
                  <a:pt x="315" y="279"/>
                  <a:pt x="315" y="279"/>
                </a:cubicBezTo>
                <a:cubicBezTo>
                  <a:pt x="313" y="277"/>
                  <a:pt x="313" y="277"/>
                  <a:pt x="313" y="277"/>
                </a:cubicBezTo>
                <a:moveTo>
                  <a:pt x="1218" y="277"/>
                </a:moveTo>
                <a:cubicBezTo>
                  <a:pt x="1215" y="277"/>
                  <a:pt x="1215" y="277"/>
                  <a:pt x="1215" y="277"/>
                </a:cubicBezTo>
                <a:cubicBezTo>
                  <a:pt x="1212" y="285"/>
                  <a:pt x="1212" y="285"/>
                  <a:pt x="1212" y="285"/>
                </a:cubicBezTo>
                <a:cubicBezTo>
                  <a:pt x="1212" y="291"/>
                  <a:pt x="1212" y="291"/>
                  <a:pt x="1212" y="291"/>
                </a:cubicBezTo>
                <a:cubicBezTo>
                  <a:pt x="1215" y="291"/>
                  <a:pt x="1215" y="291"/>
                  <a:pt x="1215" y="291"/>
                </a:cubicBezTo>
                <a:cubicBezTo>
                  <a:pt x="1218" y="285"/>
                  <a:pt x="1218" y="285"/>
                  <a:pt x="1218" y="285"/>
                </a:cubicBezTo>
                <a:cubicBezTo>
                  <a:pt x="1220" y="282"/>
                  <a:pt x="1220" y="282"/>
                  <a:pt x="1220" y="282"/>
                </a:cubicBezTo>
                <a:cubicBezTo>
                  <a:pt x="1220" y="279"/>
                  <a:pt x="1220" y="279"/>
                  <a:pt x="1220" y="279"/>
                </a:cubicBezTo>
                <a:cubicBezTo>
                  <a:pt x="1218" y="277"/>
                  <a:pt x="1218" y="277"/>
                  <a:pt x="1218" y="277"/>
                </a:cubicBezTo>
                <a:moveTo>
                  <a:pt x="1218" y="277"/>
                </a:moveTo>
                <a:cubicBezTo>
                  <a:pt x="1215" y="277"/>
                  <a:pt x="1215" y="277"/>
                  <a:pt x="1215" y="277"/>
                </a:cubicBezTo>
                <a:cubicBezTo>
                  <a:pt x="1212" y="285"/>
                  <a:pt x="1212" y="285"/>
                  <a:pt x="1212" y="285"/>
                </a:cubicBezTo>
                <a:cubicBezTo>
                  <a:pt x="1215" y="277"/>
                  <a:pt x="1215" y="277"/>
                  <a:pt x="1215" y="277"/>
                </a:cubicBezTo>
                <a:cubicBezTo>
                  <a:pt x="1218" y="277"/>
                  <a:pt x="1218" y="277"/>
                  <a:pt x="1218" y="277"/>
                </a:cubicBezTo>
                <a:moveTo>
                  <a:pt x="1218" y="277"/>
                </a:moveTo>
                <a:cubicBezTo>
                  <a:pt x="1220" y="279"/>
                  <a:pt x="1220" y="279"/>
                  <a:pt x="1220" y="279"/>
                </a:cubicBezTo>
                <a:cubicBezTo>
                  <a:pt x="1218" y="277"/>
                  <a:pt x="1218" y="277"/>
                  <a:pt x="1218" y="277"/>
                </a:cubicBezTo>
                <a:moveTo>
                  <a:pt x="416" y="274"/>
                </a:moveTo>
                <a:cubicBezTo>
                  <a:pt x="411" y="274"/>
                  <a:pt x="411" y="274"/>
                  <a:pt x="411" y="274"/>
                </a:cubicBezTo>
                <a:cubicBezTo>
                  <a:pt x="411" y="279"/>
                  <a:pt x="411" y="279"/>
                  <a:pt x="411" y="279"/>
                </a:cubicBezTo>
                <a:cubicBezTo>
                  <a:pt x="416" y="279"/>
                  <a:pt x="416" y="279"/>
                  <a:pt x="416" y="279"/>
                </a:cubicBezTo>
                <a:cubicBezTo>
                  <a:pt x="416" y="274"/>
                  <a:pt x="416" y="274"/>
                  <a:pt x="416" y="274"/>
                </a:cubicBezTo>
                <a:moveTo>
                  <a:pt x="460" y="274"/>
                </a:moveTo>
                <a:cubicBezTo>
                  <a:pt x="454" y="274"/>
                  <a:pt x="454" y="274"/>
                  <a:pt x="454" y="274"/>
                </a:cubicBezTo>
                <a:cubicBezTo>
                  <a:pt x="454" y="279"/>
                  <a:pt x="454" y="279"/>
                  <a:pt x="454" y="279"/>
                </a:cubicBezTo>
                <a:cubicBezTo>
                  <a:pt x="460" y="279"/>
                  <a:pt x="460" y="279"/>
                  <a:pt x="460" y="279"/>
                </a:cubicBezTo>
                <a:cubicBezTo>
                  <a:pt x="460" y="274"/>
                  <a:pt x="460" y="274"/>
                  <a:pt x="460" y="274"/>
                </a:cubicBezTo>
                <a:moveTo>
                  <a:pt x="449" y="271"/>
                </a:moveTo>
                <a:cubicBezTo>
                  <a:pt x="443" y="271"/>
                  <a:pt x="443" y="271"/>
                  <a:pt x="443" y="271"/>
                </a:cubicBezTo>
                <a:cubicBezTo>
                  <a:pt x="443" y="277"/>
                  <a:pt x="443" y="277"/>
                  <a:pt x="443" y="277"/>
                </a:cubicBezTo>
                <a:cubicBezTo>
                  <a:pt x="449" y="277"/>
                  <a:pt x="449" y="277"/>
                  <a:pt x="449" y="277"/>
                </a:cubicBezTo>
                <a:cubicBezTo>
                  <a:pt x="449" y="271"/>
                  <a:pt x="449" y="271"/>
                  <a:pt x="449" y="271"/>
                </a:cubicBezTo>
                <a:moveTo>
                  <a:pt x="101" y="268"/>
                </a:moveTo>
                <a:cubicBezTo>
                  <a:pt x="95" y="268"/>
                  <a:pt x="95" y="268"/>
                  <a:pt x="95" y="268"/>
                </a:cubicBezTo>
                <a:cubicBezTo>
                  <a:pt x="95" y="274"/>
                  <a:pt x="95" y="274"/>
                  <a:pt x="95" y="274"/>
                </a:cubicBezTo>
                <a:cubicBezTo>
                  <a:pt x="101" y="274"/>
                  <a:pt x="101" y="274"/>
                  <a:pt x="101" y="274"/>
                </a:cubicBezTo>
                <a:cubicBezTo>
                  <a:pt x="101" y="268"/>
                  <a:pt x="101" y="268"/>
                  <a:pt x="101" y="268"/>
                </a:cubicBezTo>
                <a:moveTo>
                  <a:pt x="1173" y="267"/>
                </a:moveTo>
                <a:cubicBezTo>
                  <a:pt x="1165" y="275"/>
                  <a:pt x="1165" y="275"/>
                  <a:pt x="1165" y="275"/>
                </a:cubicBezTo>
                <a:cubicBezTo>
                  <a:pt x="1175" y="270"/>
                  <a:pt x="1175" y="270"/>
                  <a:pt x="1175" y="270"/>
                </a:cubicBezTo>
                <a:cubicBezTo>
                  <a:pt x="1173" y="267"/>
                  <a:pt x="1173" y="267"/>
                  <a:pt x="1173" y="267"/>
                </a:cubicBezTo>
                <a:moveTo>
                  <a:pt x="299" y="262"/>
                </a:moveTo>
                <a:cubicBezTo>
                  <a:pt x="299" y="271"/>
                  <a:pt x="299" y="271"/>
                  <a:pt x="299" y="271"/>
                </a:cubicBezTo>
                <a:cubicBezTo>
                  <a:pt x="310" y="277"/>
                  <a:pt x="310" y="277"/>
                  <a:pt x="310" y="277"/>
                </a:cubicBezTo>
                <a:cubicBezTo>
                  <a:pt x="303" y="270"/>
                  <a:pt x="303" y="270"/>
                  <a:pt x="303" y="270"/>
                </a:cubicBezTo>
                <a:cubicBezTo>
                  <a:pt x="299" y="262"/>
                  <a:pt x="299" y="262"/>
                  <a:pt x="299" y="262"/>
                </a:cubicBezTo>
                <a:moveTo>
                  <a:pt x="1022" y="260"/>
                </a:moveTo>
                <a:cubicBezTo>
                  <a:pt x="1017" y="262"/>
                  <a:pt x="1017" y="262"/>
                  <a:pt x="1017" y="262"/>
                </a:cubicBezTo>
                <a:cubicBezTo>
                  <a:pt x="1022" y="279"/>
                  <a:pt x="1022" y="279"/>
                  <a:pt x="1022" y="279"/>
                </a:cubicBezTo>
                <a:cubicBezTo>
                  <a:pt x="1022" y="260"/>
                  <a:pt x="1022" y="260"/>
                  <a:pt x="1022" y="260"/>
                </a:cubicBezTo>
                <a:moveTo>
                  <a:pt x="1082" y="260"/>
                </a:moveTo>
                <a:cubicBezTo>
                  <a:pt x="1078" y="263"/>
                  <a:pt x="1068" y="272"/>
                  <a:pt x="1065" y="277"/>
                </a:cubicBezTo>
                <a:cubicBezTo>
                  <a:pt x="1076" y="269"/>
                  <a:pt x="1075" y="272"/>
                  <a:pt x="1082" y="260"/>
                </a:cubicBezTo>
                <a:moveTo>
                  <a:pt x="1185" y="257"/>
                </a:moveTo>
                <a:cubicBezTo>
                  <a:pt x="1177" y="262"/>
                  <a:pt x="1177" y="262"/>
                  <a:pt x="1177" y="262"/>
                </a:cubicBezTo>
                <a:cubicBezTo>
                  <a:pt x="1182" y="262"/>
                  <a:pt x="1182" y="262"/>
                  <a:pt x="1182" y="262"/>
                </a:cubicBezTo>
                <a:cubicBezTo>
                  <a:pt x="1185" y="257"/>
                  <a:pt x="1185" y="257"/>
                  <a:pt x="1185" y="257"/>
                </a:cubicBezTo>
                <a:moveTo>
                  <a:pt x="394" y="254"/>
                </a:moveTo>
                <a:cubicBezTo>
                  <a:pt x="389" y="254"/>
                  <a:pt x="389" y="254"/>
                  <a:pt x="389" y="254"/>
                </a:cubicBezTo>
                <a:cubicBezTo>
                  <a:pt x="381" y="254"/>
                  <a:pt x="384" y="255"/>
                  <a:pt x="381" y="260"/>
                </a:cubicBezTo>
                <a:cubicBezTo>
                  <a:pt x="389" y="260"/>
                  <a:pt x="389" y="260"/>
                  <a:pt x="389" y="260"/>
                </a:cubicBezTo>
                <a:cubicBezTo>
                  <a:pt x="396" y="260"/>
                  <a:pt x="396" y="261"/>
                  <a:pt x="402" y="262"/>
                </a:cubicBezTo>
                <a:cubicBezTo>
                  <a:pt x="402" y="262"/>
                  <a:pt x="402" y="262"/>
                  <a:pt x="402" y="262"/>
                </a:cubicBezTo>
                <a:cubicBezTo>
                  <a:pt x="411" y="265"/>
                  <a:pt x="411" y="265"/>
                  <a:pt x="411" y="265"/>
                </a:cubicBezTo>
                <a:cubicBezTo>
                  <a:pt x="411" y="265"/>
                  <a:pt x="411" y="265"/>
                  <a:pt x="411" y="265"/>
                </a:cubicBezTo>
                <a:cubicBezTo>
                  <a:pt x="411" y="265"/>
                  <a:pt x="411" y="265"/>
                  <a:pt x="411" y="266"/>
                </a:cubicBezTo>
                <a:cubicBezTo>
                  <a:pt x="411" y="266"/>
                  <a:pt x="411" y="266"/>
                  <a:pt x="411" y="266"/>
                </a:cubicBezTo>
                <a:cubicBezTo>
                  <a:pt x="411" y="266"/>
                  <a:pt x="411" y="266"/>
                  <a:pt x="411" y="266"/>
                </a:cubicBezTo>
                <a:cubicBezTo>
                  <a:pt x="412" y="266"/>
                  <a:pt x="412" y="266"/>
                  <a:pt x="412" y="266"/>
                </a:cubicBezTo>
                <a:cubicBezTo>
                  <a:pt x="412" y="266"/>
                  <a:pt x="412" y="266"/>
                  <a:pt x="412" y="266"/>
                </a:cubicBezTo>
                <a:cubicBezTo>
                  <a:pt x="412" y="266"/>
                  <a:pt x="412" y="266"/>
                  <a:pt x="412" y="266"/>
                </a:cubicBezTo>
                <a:cubicBezTo>
                  <a:pt x="412" y="266"/>
                  <a:pt x="412" y="266"/>
                  <a:pt x="412" y="266"/>
                </a:cubicBezTo>
                <a:cubicBezTo>
                  <a:pt x="412" y="266"/>
                  <a:pt x="412" y="266"/>
                  <a:pt x="412" y="266"/>
                </a:cubicBezTo>
                <a:cubicBezTo>
                  <a:pt x="414" y="268"/>
                  <a:pt x="416" y="269"/>
                  <a:pt x="417" y="269"/>
                </a:cubicBezTo>
                <a:cubicBezTo>
                  <a:pt x="417" y="269"/>
                  <a:pt x="417" y="269"/>
                  <a:pt x="417" y="269"/>
                </a:cubicBezTo>
                <a:cubicBezTo>
                  <a:pt x="417" y="269"/>
                  <a:pt x="417" y="269"/>
                  <a:pt x="417" y="269"/>
                </a:cubicBezTo>
                <a:cubicBezTo>
                  <a:pt x="417" y="269"/>
                  <a:pt x="417" y="269"/>
                  <a:pt x="417" y="269"/>
                </a:cubicBezTo>
                <a:cubicBezTo>
                  <a:pt x="417" y="269"/>
                  <a:pt x="417" y="269"/>
                  <a:pt x="417" y="269"/>
                </a:cubicBezTo>
                <a:cubicBezTo>
                  <a:pt x="417" y="269"/>
                  <a:pt x="417" y="269"/>
                  <a:pt x="417" y="269"/>
                </a:cubicBezTo>
                <a:cubicBezTo>
                  <a:pt x="417" y="269"/>
                  <a:pt x="417" y="269"/>
                  <a:pt x="417" y="269"/>
                </a:cubicBezTo>
                <a:cubicBezTo>
                  <a:pt x="416" y="269"/>
                  <a:pt x="414" y="268"/>
                  <a:pt x="412" y="266"/>
                </a:cubicBezTo>
                <a:cubicBezTo>
                  <a:pt x="412" y="266"/>
                  <a:pt x="412" y="266"/>
                  <a:pt x="412" y="266"/>
                </a:cubicBezTo>
                <a:cubicBezTo>
                  <a:pt x="412" y="266"/>
                  <a:pt x="412" y="266"/>
                  <a:pt x="412" y="266"/>
                </a:cubicBezTo>
                <a:cubicBezTo>
                  <a:pt x="412" y="266"/>
                  <a:pt x="412" y="266"/>
                  <a:pt x="412" y="266"/>
                </a:cubicBezTo>
                <a:cubicBezTo>
                  <a:pt x="412" y="266"/>
                  <a:pt x="412" y="266"/>
                  <a:pt x="412" y="266"/>
                </a:cubicBezTo>
                <a:cubicBezTo>
                  <a:pt x="412" y="266"/>
                  <a:pt x="412" y="266"/>
                  <a:pt x="411" y="266"/>
                </a:cubicBezTo>
                <a:cubicBezTo>
                  <a:pt x="411" y="266"/>
                  <a:pt x="411" y="266"/>
                  <a:pt x="411" y="266"/>
                </a:cubicBezTo>
                <a:cubicBezTo>
                  <a:pt x="411" y="266"/>
                  <a:pt x="411" y="266"/>
                  <a:pt x="411" y="266"/>
                </a:cubicBezTo>
                <a:cubicBezTo>
                  <a:pt x="411" y="265"/>
                  <a:pt x="411" y="265"/>
                  <a:pt x="411" y="265"/>
                </a:cubicBezTo>
                <a:cubicBezTo>
                  <a:pt x="411" y="265"/>
                  <a:pt x="411" y="265"/>
                  <a:pt x="411" y="265"/>
                </a:cubicBezTo>
                <a:cubicBezTo>
                  <a:pt x="413" y="271"/>
                  <a:pt x="413" y="271"/>
                  <a:pt x="413" y="271"/>
                </a:cubicBezTo>
                <a:cubicBezTo>
                  <a:pt x="419" y="271"/>
                  <a:pt x="419" y="271"/>
                  <a:pt x="419" y="271"/>
                </a:cubicBezTo>
                <a:cubicBezTo>
                  <a:pt x="430" y="272"/>
                  <a:pt x="430" y="272"/>
                  <a:pt x="430" y="272"/>
                </a:cubicBezTo>
                <a:cubicBezTo>
                  <a:pt x="424" y="277"/>
                  <a:pt x="424" y="277"/>
                  <a:pt x="424" y="277"/>
                </a:cubicBezTo>
                <a:cubicBezTo>
                  <a:pt x="432" y="277"/>
                  <a:pt x="432" y="277"/>
                  <a:pt x="432" y="277"/>
                </a:cubicBezTo>
                <a:cubicBezTo>
                  <a:pt x="443" y="277"/>
                  <a:pt x="443" y="277"/>
                  <a:pt x="443" y="277"/>
                </a:cubicBezTo>
                <a:cubicBezTo>
                  <a:pt x="443" y="271"/>
                  <a:pt x="443" y="271"/>
                  <a:pt x="443" y="271"/>
                </a:cubicBezTo>
                <a:cubicBezTo>
                  <a:pt x="432" y="271"/>
                  <a:pt x="432" y="271"/>
                  <a:pt x="432" y="271"/>
                </a:cubicBezTo>
                <a:cubicBezTo>
                  <a:pt x="443" y="271"/>
                  <a:pt x="443" y="271"/>
                  <a:pt x="443" y="271"/>
                </a:cubicBezTo>
                <a:cubicBezTo>
                  <a:pt x="443" y="268"/>
                  <a:pt x="443" y="268"/>
                  <a:pt x="441" y="268"/>
                </a:cubicBezTo>
                <a:cubicBezTo>
                  <a:pt x="440" y="268"/>
                  <a:pt x="438" y="268"/>
                  <a:pt x="435" y="268"/>
                </a:cubicBezTo>
                <a:cubicBezTo>
                  <a:pt x="428" y="268"/>
                  <a:pt x="428" y="267"/>
                  <a:pt x="421" y="265"/>
                </a:cubicBezTo>
                <a:cubicBezTo>
                  <a:pt x="421" y="265"/>
                  <a:pt x="421" y="265"/>
                  <a:pt x="421" y="265"/>
                </a:cubicBezTo>
                <a:cubicBezTo>
                  <a:pt x="421" y="265"/>
                  <a:pt x="421" y="265"/>
                  <a:pt x="421" y="266"/>
                </a:cubicBezTo>
                <a:cubicBezTo>
                  <a:pt x="421" y="266"/>
                  <a:pt x="421" y="266"/>
                  <a:pt x="421" y="266"/>
                </a:cubicBezTo>
                <a:cubicBezTo>
                  <a:pt x="421" y="266"/>
                  <a:pt x="421" y="266"/>
                  <a:pt x="421" y="266"/>
                </a:cubicBezTo>
                <a:cubicBezTo>
                  <a:pt x="421" y="266"/>
                  <a:pt x="421" y="266"/>
                  <a:pt x="421" y="266"/>
                </a:cubicBezTo>
                <a:cubicBezTo>
                  <a:pt x="421" y="266"/>
                  <a:pt x="421" y="266"/>
                  <a:pt x="421" y="266"/>
                </a:cubicBezTo>
                <a:cubicBezTo>
                  <a:pt x="421" y="265"/>
                  <a:pt x="421" y="265"/>
                  <a:pt x="421" y="265"/>
                </a:cubicBezTo>
                <a:cubicBezTo>
                  <a:pt x="421" y="265"/>
                  <a:pt x="421" y="265"/>
                  <a:pt x="421" y="265"/>
                </a:cubicBezTo>
                <a:cubicBezTo>
                  <a:pt x="408" y="260"/>
                  <a:pt x="408" y="260"/>
                  <a:pt x="408" y="260"/>
                </a:cubicBezTo>
                <a:cubicBezTo>
                  <a:pt x="402" y="260"/>
                  <a:pt x="402" y="260"/>
                  <a:pt x="402" y="260"/>
                </a:cubicBezTo>
                <a:cubicBezTo>
                  <a:pt x="394" y="254"/>
                  <a:pt x="394" y="254"/>
                  <a:pt x="394" y="254"/>
                </a:cubicBezTo>
                <a:moveTo>
                  <a:pt x="1218" y="254"/>
                </a:moveTo>
                <a:cubicBezTo>
                  <a:pt x="1212" y="257"/>
                  <a:pt x="1212" y="257"/>
                  <a:pt x="1212" y="257"/>
                </a:cubicBezTo>
                <a:cubicBezTo>
                  <a:pt x="1218" y="260"/>
                  <a:pt x="1218" y="260"/>
                  <a:pt x="1218" y="260"/>
                </a:cubicBezTo>
                <a:cubicBezTo>
                  <a:pt x="1218" y="254"/>
                  <a:pt x="1218" y="254"/>
                  <a:pt x="1218" y="254"/>
                </a:cubicBezTo>
                <a:moveTo>
                  <a:pt x="998" y="251"/>
                </a:moveTo>
                <a:cubicBezTo>
                  <a:pt x="1003" y="256"/>
                  <a:pt x="1007" y="261"/>
                  <a:pt x="1012" y="269"/>
                </a:cubicBezTo>
                <a:cubicBezTo>
                  <a:pt x="1014" y="265"/>
                  <a:pt x="1014" y="265"/>
                  <a:pt x="1014" y="265"/>
                </a:cubicBezTo>
                <a:cubicBezTo>
                  <a:pt x="1003" y="251"/>
                  <a:pt x="1003" y="251"/>
                  <a:pt x="1003" y="251"/>
                </a:cubicBezTo>
                <a:cubicBezTo>
                  <a:pt x="998" y="251"/>
                  <a:pt x="998" y="251"/>
                  <a:pt x="998" y="251"/>
                </a:cubicBezTo>
                <a:moveTo>
                  <a:pt x="267" y="248"/>
                </a:moveTo>
                <a:cubicBezTo>
                  <a:pt x="272" y="254"/>
                  <a:pt x="272" y="254"/>
                  <a:pt x="272" y="254"/>
                </a:cubicBezTo>
                <a:cubicBezTo>
                  <a:pt x="273" y="253"/>
                  <a:pt x="273" y="253"/>
                  <a:pt x="273" y="253"/>
                </a:cubicBezTo>
                <a:cubicBezTo>
                  <a:pt x="272" y="254"/>
                  <a:pt x="272" y="254"/>
                  <a:pt x="272" y="254"/>
                </a:cubicBezTo>
                <a:cubicBezTo>
                  <a:pt x="267" y="248"/>
                  <a:pt x="267" y="248"/>
                  <a:pt x="267" y="248"/>
                </a:cubicBezTo>
                <a:moveTo>
                  <a:pt x="1216" y="247"/>
                </a:moveTo>
                <a:cubicBezTo>
                  <a:pt x="1212" y="257"/>
                  <a:pt x="1212" y="257"/>
                  <a:pt x="1212" y="257"/>
                </a:cubicBezTo>
                <a:cubicBezTo>
                  <a:pt x="1218" y="254"/>
                  <a:pt x="1218" y="254"/>
                  <a:pt x="1218" y="254"/>
                </a:cubicBezTo>
                <a:cubicBezTo>
                  <a:pt x="1216" y="247"/>
                  <a:pt x="1216" y="247"/>
                  <a:pt x="1216" y="247"/>
                </a:cubicBezTo>
                <a:moveTo>
                  <a:pt x="362" y="228"/>
                </a:moveTo>
                <a:cubicBezTo>
                  <a:pt x="359" y="231"/>
                  <a:pt x="359" y="231"/>
                  <a:pt x="359" y="231"/>
                </a:cubicBezTo>
                <a:cubicBezTo>
                  <a:pt x="362" y="228"/>
                  <a:pt x="362" y="228"/>
                  <a:pt x="362" y="228"/>
                </a:cubicBezTo>
                <a:moveTo>
                  <a:pt x="383" y="225"/>
                </a:moveTo>
                <a:cubicBezTo>
                  <a:pt x="392" y="240"/>
                  <a:pt x="392" y="240"/>
                  <a:pt x="392" y="240"/>
                </a:cubicBezTo>
                <a:cubicBezTo>
                  <a:pt x="383" y="225"/>
                  <a:pt x="383" y="225"/>
                  <a:pt x="383" y="225"/>
                </a:cubicBezTo>
                <a:moveTo>
                  <a:pt x="354" y="223"/>
                </a:moveTo>
                <a:cubicBezTo>
                  <a:pt x="359" y="223"/>
                  <a:pt x="359" y="223"/>
                  <a:pt x="359" y="223"/>
                </a:cubicBezTo>
                <a:cubicBezTo>
                  <a:pt x="354" y="223"/>
                  <a:pt x="354" y="223"/>
                  <a:pt x="354" y="223"/>
                </a:cubicBezTo>
                <a:moveTo>
                  <a:pt x="362" y="223"/>
                </a:moveTo>
                <a:cubicBezTo>
                  <a:pt x="359" y="223"/>
                  <a:pt x="359" y="223"/>
                  <a:pt x="359" y="223"/>
                </a:cubicBezTo>
                <a:cubicBezTo>
                  <a:pt x="354" y="223"/>
                  <a:pt x="354" y="223"/>
                  <a:pt x="354" y="223"/>
                </a:cubicBezTo>
                <a:cubicBezTo>
                  <a:pt x="351" y="225"/>
                  <a:pt x="351" y="225"/>
                  <a:pt x="351" y="225"/>
                </a:cubicBezTo>
                <a:cubicBezTo>
                  <a:pt x="351" y="231"/>
                  <a:pt x="351" y="231"/>
                  <a:pt x="351" y="231"/>
                </a:cubicBezTo>
                <a:cubicBezTo>
                  <a:pt x="359" y="231"/>
                  <a:pt x="359" y="231"/>
                  <a:pt x="359" y="231"/>
                </a:cubicBezTo>
                <a:cubicBezTo>
                  <a:pt x="362" y="228"/>
                  <a:pt x="362" y="228"/>
                  <a:pt x="362" y="228"/>
                </a:cubicBezTo>
                <a:cubicBezTo>
                  <a:pt x="362" y="223"/>
                  <a:pt x="362" y="223"/>
                  <a:pt x="362" y="223"/>
                </a:cubicBezTo>
                <a:moveTo>
                  <a:pt x="383" y="214"/>
                </a:moveTo>
                <a:cubicBezTo>
                  <a:pt x="383" y="214"/>
                  <a:pt x="383" y="214"/>
                  <a:pt x="383" y="214"/>
                </a:cubicBezTo>
                <a:moveTo>
                  <a:pt x="1258" y="211"/>
                </a:moveTo>
                <a:cubicBezTo>
                  <a:pt x="1253" y="211"/>
                  <a:pt x="1253" y="211"/>
                  <a:pt x="1253" y="211"/>
                </a:cubicBezTo>
                <a:cubicBezTo>
                  <a:pt x="1253" y="220"/>
                  <a:pt x="1253" y="220"/>
                  <a:pt x="1253" y="220"/>
                </a:cubicBezTo>
                <a:cubicBezTo>
                  <a:pt x="1258" y="220"/>
                  <a:pt x="1258" y="220"/>
                  <a:pt x="1258" y="220"/>
                </a:cubicBezTo>
                <a:cubicBezTo>
                  <a:pt x="1258" y="211"/>
                  <a:pt x="1258" y="211"/>
                  <a:pt x="1258" y="211"/>
                </a:cubicBezTo>
                <a:moveTo>
                  <a:pt x="1258" y="205"/>
                </a:moveTo>
                <a:cubicBezTo>
                  <a:pt x="1255" y="208"/>
                  <a:pt x="1255" y="208"/>
                  <a:pt x="1255" y="208"/>
                </a:cubicBezTo>
                <a:cubicBezTo>
                  <a:pt x="1253" y="211"/>
                  <a:pt x="1253" y="211"/>
                  <a:pt x="1253" y="211"/>
                </a:cubicBezTo>
                <a:cubicBezTo>
                  <a:pt x="1258" y="211"/>
                  <a:pt x="1258" y="211"/>
                  <a:pt x="1258" y="211"/>
                </a:cubicBezTo>
                <a:cubicBezTo>
                  <a:pt x="1264" y="214"/>
                  <a:pt x="1264" y="214"/>
                  <a:pt x="1264" y="214"/>
                </a:cubicBezTo>
                <a:cubicBezTo>
                  <a:pt x="1267" y="211"/>
                  <a:pt x="1267" y="211"/>
                  <a:pt x="1267" y="211"/>
                </a:cubicBezTo>
                <a:cubicBezTo>
                  <a:pt x="1258" y="205"/>
                  <a:pt x="1258" y="205"/>
                  <a:pt x="1258" y="205"/>
                </a:cubicBezTo>
                <a:moveTo>
                  <a:pt x="242" y="205"/>
                </a:moveTo>
                <a:cubicBezTo>
                  <a:pt x="237" y="205"/>
                  <a:pt x="237" y="205"/>
                  <a:pt x="237" y="205"/>
                </a:cubicBezTo>
                <a:cubicBezTo>
                  <a:pt x="245" y="213"/>
                  <a:pt x="260" y="237"/>
                  <a:pt x="267" y="248"/>
                </a:cubicBezTo>
                <a:cubicBezTo>
                  <a:pt x="273" y="253"/>
                  <a:pt x="273" y="253"/>
                  <a:pt x="273" y="253"/>
                </a:cubicBezTo>
                <a:cubicBezTo>
                  <a:pt x="274" y="251"/>
                  <a:pt x="274" y="251"/>
                  <a:pt x="274" y="251"/>
                </a:cubicBezTo>
                <a:cubicBezTo>
                  <a:pt x="273" y="253"/>
                  <a:pt x="273" y="253"/>
                  <a:pt x="273" y="253"/>
                </a:cubicBezTo>
                <a:cubicBezTo>
                  <a:pt x="278" y="256"/>
                  <a:pt x="278" y="256"/>
                  <a:pt x="278" y="256"/>
                </a:cubicBezTo>
                <a:cubicBezTo>
                  <a:pt x="272" y="248"/>
                  <a:pt x="272" y="248"/>
                  <a:pt x="272" y="248"/>
                </a:cubicBezTo>
                <a:cubicBezTo>
                  <a:pt x="256" y="225"/>
                  <a:pt x="256" y="225"/>
                  <a:pt x="256" y="225"/>
                </a:cubicBezTo>
                <a:cubicBezTo>
                  <a:pt x="256" y="223"/>
                  <a:pt x="256" y="223"/>
                  <a:pt x="256" y="223"/>
                </a:cubicBezTo>
                <a:cubicBezTo>
                  <a:pt x="259" y="219"/>
                  <a:pt x="259" y="219"/>
                  <a:pt x="259" y="219"/>
                </a:cubicBezTo>
                <a:cubicBezTo>
                  <a:pt x="264" y="223"/>
                  <a:pt x="264" y="223"/>
                  <a:pt x="264" y="223"/>
                </a:cubicBezTo>
                <a:cubicBezTo>
                  <a:pt x="253" y="216"/>
                  <a:pt x="253" y="216"/>
                  <a:pt x="253" y="216"/>
                </a:cubicBezTo>
                <a:cubicBezTo>
                  <a:pt x="252" y="223"/>
                  <a:pt x="252" y="223"/>
                  <a:pt x="252" y="223"/>
                </a:cubicBezTo>
                <a:cubicBezTo>
                  <a:pt x="242" y="205"/>
                  <a:pt x="242" y="205"/>
                  <a:pt x="242" y="205"/>
                </a:cubicBezTo>
                <a:moveTo>
                  <a:pt x="1239" y="197"/>
                </a:moveTo>
                <a:cubicBezTo>
                  <a:pt x="1239" y="205"/>
                  <a:pt x="1239" y="205"/>
                  <a:pt x="1239" y="205"/>
                </a:cubicBezTo>
                <a:cubicBezTo>
                  <a:pt x="1239" y="197"/>
                  <a:pt x="1239" y="197"/>
                  <a:pt x="1239" y="197"/>
                </a:cubicBezTo>
                <a:moveTo>
                  <a:pt x="402" y="376"/>
                </a:moveTo>
                <a:cubicBezTo>
                  <a:pt x="402" y="371"/>
                  <a:pt x="402" y="371"/>
                  <a:pt x="402" y="371"/>
                </a:cubicBezTo>
                <a:cubicBezTo>
                  <a:pt x="402" y="376"/>
                  <a:pt x="402" y="376"/>
                  <a:pt x="402" y="376"/>
                </a:cubicBezTo>
                <a:cubicBezTo>
                  <a:pt x="408" y="376"/>
                  <a:pt x="408" y="376"/>
                  <a:pt x="408" y="376"/>
                </a:cubicBezTo>
                <a:cubicBezTo>
                  <a:pt x="402" y="376"/>
                  <a:pt x="402" y="376"/>
                  <a:pt x="402" y="376"/>
                </a:cubicBezTo>
                <a:moveTo>
                  <a:pt x="405" y="362"/>
                </a:moveTo>
                <a:cubicBezTo>
                  <a:pt x="405" y="362"/>
                  <a:pt x="405" y="362"/>
                  <a:pt x="405" y="362"/>
                </a:cubicBezTo>
                <a:moveTo>
                  <a:pt x="400" y="317"/>
                </a:moveTo>
                <a:cubicBezTo>
                  <a:pt x="400" y="317"/>
                  <a:pt x="400" y="317"/>
                  <a:pt x="400" y="317"/>
                </a:cubicBezTo>
                <a:moveTo>
                  <a:pt x="416" y="317"/>
                </a:moveTo>
                <a:cubicBezTo>
                  <a:pt x="416" y="317"/>
                  <a:pt x="416" y="317"/>
                  <a:pt x="416" y="317"/>
                </a:cubicBezTo>
                <a:cubicBezTo>
                  <a:pt x="419" y="314"/>
                  <a:pt x="419" y="314"/>
                  <a:pt x="419" y="314"/>
                </a:cubicBezTo>
                <a:cubicBezTo>
                  <a:pt x="421" y="308"/>
                  <a:pt x="421" y="308"/>
                  <a:pt x="421" y="308"/>
                </a:cubicBezTo>
                <a:cubicBezTo>
                  <a:pt x="419" y="314"/>
                  <a:pt x="419" y="314"/>
                  <a:pt x="419" y="314"/>
                </a:cubicBezTo>
                <a:cubicBezTo>
                  <a:pt x="416" y="317"/>
                  <a:pt x="416" y="317"/>
                  <a:pt x="416" y="317"/>
                </a:cubicBezTo>
                <a:cubicBezTo>
                  <a:pt x="416" y="317"/>
                  <a:pt x="416" y="317"/>
                  <a:pt x="416" y="317"/>
                </a:cubicBezTo>
                <a:moveTo>
                  <a:pt x="352" y="277"/>
                </a:moveTo>
                <a:cubicBezTo>
                  <a:pt x="352" y="277"/>
                  <a:pt x="352" y="277"/>
                  <a:pt x="352" y="277"/>
                </a:cubicBezTo>
                <a:cubicBezTo>
                  <a:pt x="352" y="277"/>
                  <a:pt x="352" y="277"/>
                  <a:pt x="352" y="277"/>
                </a:cubicBezTo>
                <a:cubicBezTo>
                  <a:pt x="352" y="277"/>
                  <a:pt x="352" y="277"/>
                  <a:pt x="352" y="277"/>
                </a:cubicBezTo>
                <a:moveTo>
                  <a:pt x="352" y="277"/>
                </a:moveTo>
                <a:cubicBezTo>
                  <a:pt x="351" y="277"/>
                  <a:pt x="351" y="277"/>
                  <a:pt x="351" y="277"/>
                </a:cubicBezTo>
                <a:cubicBezTo>
                  <a:pt x="351" y="277"/>
                  <a:pt x="351" y="277"/>
                  <a:pt x="352" y="277"/>
                </a:cubicBezTo>
                <a:moveTo>
                  <a:pt x="364" y="263"/>
                </a:moveTo>
                <a:cubicBezTo>
                  <a:pt x="364" y="263"/>
                  <a:pt x="364" y="263"/>
                  <a:pt x="364" y="263"/>
                </a:cubicBezTo>
                <a:cubicBezTo>
                  <a:pt x="364" y="263"/>
                  <a:pt x="364" y="263"/>
                  <a:pt x="364" y="263"/>
                </a:cubicBezTo>
                <a:moveTo>
                  <a:pt x="364" y="263"/>
                </a:moveTo>
                <a:cubicBezTo>
                  <a:pt x="364" y="263"/>
                  <a:pt x="364" y="263"/>
                  <a:pt x="364" y="263"/>
                </a:cubicBezTo>
                <a:cubicBezTo>
                  <a:pt x="364" y="263"/>
                  <a:pt x="364" y="263"/>
                  <a:pt x="364" y="263"/>
                </a:cubicBezTo>
                <a:moveTo>
                  <a:pt x="364" y="263"/>
                </a:moveTo>
                <a:cubicBezTo>
                  <a:pt x="364" y="262"/>
                  <a:pt x="364" y="262"/>
                  <a:pt x="364" y="262"/>
                </a:cubicBezTo>
                <a:cubicBezTo>
                  <a:pt x="364" y="262"/>
                  <a:pt x="364" y="262"/>
                  <a:pt x="364" y="263"/>
                </a:cubicBezTo>
                <a:moveTo>
                  <a:pt x="364" y="262"/>
                </a:moveTo>
                <a:cubicBezTo>
                  <a:pt x="364" y="262"/>
                  <a:pt x="364" y="262"/>
                  <a:pt x="364" y="262"/>
                </a:cubicBezTo>
                <a:moveTo>
                  <a:pt x="253" y="208"/>
                </a:moveTo>
                <a:cubicBezTo>
                  <a:pt x="253" y="208"/>
                  <a:pt x="253" y="208"/>
                  <a:pt x="253" y="208"/>
                </a:cubicBezTo>
                <a:cubicBezTo>
                  <a:pt x="253" y="208"/>
                  <a:pt x="253" y="208"/>
                  <a:pt x="253" y="208"/>
                </a:cubicBezTo>
                <a:cubicBezTo>
                  <a:pt x="253" y="208"/>
                  <a:pt x="253" y="208"/>
                  <a:pt x="253" y="208"/>
                </a:cubicBezTo>
                <a:moveTo>
                  <a:pt x="264" y="208"/>
                </a:moveTo>
                <a:cubicBezTo>
                  <a:pt x="264" y="208"/>
                  <a:pt x="264" y="208"/>
                  <a:pt x="264" y="208"/>
                </a:cubicBezTo>
                <a:cubicBezTo>
                  <a:pt x="264" y="214"/>
                  <a:pt x="264" y="214"/>
                  <a:pt x="264" y="214"/>
                </a:cubicBezTo>
                <a:cubicBezTo>
                  <a:pt x="264" y="217"/>
                  <a:pt x="264" y="217"/>
                  <a:pt x="264" y="217"/>
                </a:cubicBezTo>
                <a:cubicBezTo>
                  <a:pt x="269" y="217"/>
                  <a:pt x="269" y="217"/>
                  <a:pt x="269" y="217"/>
                </a:cubicBezTo>
                <a:cubicBezTo>
                  <a:pt x="264" y="217"/>
                  <a:pt x="264" y="217"/>
                  <a:pt x="264" y="217"/>
                </a:cubicBezTo>
                <a:cubicBezTo>
                  <a:pt x="261" y="214"/>
                  <a:pt x="261" y="214"/>
                  <a:pt x="261" y="214"/>
                </a:cubicBezTo>
                <a:cubicBezTo>
                  <a:pt x="264" y="217"/>
                  <a:pt x="264" y="217"/>
                  <a:pt x="264" y="217"/>
                </a:cubicBezTo>
                <a:cubicBezTo>
                  <a:pt x="264" y="214"/>
                  <a:pt x="264" y="214"/>
                  <a:pt x="264" y="214"/>
                </a:cubicBezTo>
                <a:cubicBezTo>
                  <a:pt x="261" y="214"/>
                  <a:pt x="261" y="214"/>
                  <a:pt x="261" y="214"/>
                </a:cubicBezTo>
                <a:cubicBezTo>
                  <a:pt x="264" y="214"/>
                  <a:pt x="264" y="214"/>
                  <a:pt x="264" y="214"/>
                </a:cubicBezTo>
                <a:cubicBezTo>
                  <a:pt x="264" y="208"/>
                  <a:pt x="264" y="208"/>
                  <a:pt x="264" y="208"/>
                </a:cubicBezTo>
                <a:moveTo>
                  <a:pt x="264" y="208"/>
                </a:moveTo>
                <a:cubicBezTo>
                  <a:pt x="269" y="208"/>
                  <a:pt x="269" y="208"/>
                  <a:pt x="269" y="208"/>
                </a:cubicBezTo>
                <a:cubicBezTo>
                  <a:pt x="264" y="208"/>
                  <a:pt x="264" y="208"/>
                  <a:pt x="264" y="208"/>
                </a:cubicBezTo>
                <a:moveTo>
                  <a:pt x="381" y="214"/>
                </a:moveTo>
                <a:cubicBezTo>
                  <a:pt x="381" y="214"/>
                  <a:pt x="381" y="214"/>
                  <a:pt x="381" y="214"/>
                </a:cubicBezTo>
                <a:cubicBezTo>
                  <a:pt x="381" y="208"/>
                  <a:pt x="381" y="208"/>
                  <a:pt x="381" y="208"/>
                </a:cubicBezTo>
                <a:cubicBezTo>
                  <a:pt x="381" y="214"/>
                  <a:pt x="381" y="214"/>
                  <a:pt x="381" y="214"/>
                </a:cubicBezTo>
                <a:cubicBezTo>
                  <a:pt x="383" y="214"/>
                  <a:pt x="383" y="214"/>
                  <a:pt x="383" y="214"/>
                </a:cubicBezTo>
                <a:cubicBezTo>
                  <a:pt x="381" y="217"/>
                  <a:pt x="381" y="217"/>
                  <a:pt x="381" y="217"/>
                </a:cubicBezTo>
                <a:cubicBezTo>
                  <a:pt x="375" y="217"/>
                  <a:pt x="375" y="217"/>
                  <a:pt x="375" y="217"/>
                </a:cubicBezTo>
                <a:cubicBezTo>
                  <a:pt x="375" y="208"/>
                  <a:pt x="375" y="208"/>
                  <a:pt x="375" y="208"/>
                </a:cubicBezTo>
                <a:cubicBezTo>
                  <a:pt x="375" y="217"/>
                  <a:pt x="375" y="217"/>
                  <a:pt x="375" y="217"/>
                </a:cubicBezTo>
                <a:cubicBezTo>
                  <a:pt x="375" y="208"/>
                  <a:pt x="375" y="208"/>
                  <a:pt x="375" y="208"/>
                </a:cubicBezTo>
                <a:cubicBezTo>
                  <a:pt x="375" y="217"/>
                  <a:pt x="375" y="217"/>
                  <a:pt x="375" y="217"/>
                </a:cubicBezTo>
                <a:cubicBezTo>
                  <a:pt x="381" y="217"/>
                  <a:pt x="381" y="217"/>
                  <a:pt x="381" y="217"/>
                </a:cubicBezTo>
                <a:cubicBezTo>
                  <a:pt x="383" y="214"/>
                  <a:pt x="383" y="214"/>
                  <a:pt x="383" y="214"/>
                </a:cubicBezTo>
                <a:cubicBezTo>
                  <a:pt x="381" y="214"/>
                  <a:pt x="381" y="214"/>
                  <a:pt x="381" y="214"/>
                </a:cubicBezTo>
                <a:moveTo>
                  <a:pt x="375" y="208"/>
                </a:moveTo>
                <a:cubicBezTo>
                  <a:pt x="381" y="208"/>
                  <a:pt x="381" y="208"/>
                  <a:pt x="381" y="208"/>
                </a:cubicBezTo>
                <a:cubicBezTo>
                  <a:pt x="375" y="208"/>
                  <a:pt x="375" y="208"/>
                  <a:pt x="375" y="208"/>
                </a:cubicBezTo>
                <a:moveTo>
                  <a:pt x="253" y="208"/>
                </a:moveTo>
                <a:cubicBezTo>
                  <a:pt x="251" y="208"/>
                  <a:pt x="249" y="208"/>
                  <a:pt x="248" y="206"/>
                </a:cubicBezTo>
                <a:cubicBezTo>
                  <a:pt x="249" y="208"/>
                  <a:pt x="251" y="208"/>
                  <a:pt x="253" y="208"/>
                </a:cubicBezTo>
                <a:moveTo>
                  <a:pt x="261" y="203"/>
                </a:moveTo>
                <a:cubicBezTo>
                  <a:pt x="261" y="203"/>
                  <a:pt x="261" y="203"/>
                  <a:pt x="261" y="203"/>
                </a:cubicBezTo>
                <a:cubicBezTo>
                  <a:pt x="261" y="203"/>
                  <a:pt x="261" y="203"/>
                  <a:pt x="261" y="203"/>
                </a:cubicBezTo>
                <a:moveTo>
                  <a:pt x="248" y="203"/>
                </a:moveTo>
                <a:cubicBezTo>
                  <a:pt x="248" y="203"/>
                  <a:pt x="248" y="203"/>
                  <a:pt x="248" y="203"/>
                </a:cubicBezTo>
                <a:cubicBezTo>
                  <a:pt x="248" y="205"/>
                  <a:pt x="248" y="205"/>
                  <a:pt x="248" y="205"/>
                </a:cubicBezTo>
                <a:cubicBezTo>
                  <a:pt x="248" y="205"/>
                  <a:pt x="248" y="205"/>
                  <a:pt x="248" y="206"/>
                </a:cubicBezTo>
                <a:cubicBezTo>
                  <a:pt x="248" y="205"/>
                  <a:pt x="248" y="205"/>
                  <a:pt x="248" y="205"/>
                </a:cubicBezTo>
                <a:cubicBezTo>
                  <a:pt x="248" y="203"/>
                  <a:pt x="248" y="203"/>
                  <a:pt x="248" y="203"/>
                </a:cubicBezTo>
                <a:cubicBezTo>
                  <a:pt x="248" y="205"/>
                  <a:pt x="248" y="205"/>
                  <a:pt x="248" y="205"/>
                </a:cubicBezTo>
                <a:cubicBezTo>
                  <a:pt x="248" y="203"/>
                  <a:pt x="248" y="203"/>
                  <a:pt x="248" y="203"/>
                </a:cubicBezTo>
                <a:moveTo>
                  <a:pt x="261" y="203"/>
                </a:moveTo>
                <a:cubicBezTo>
                  <a:pt x="261" y="203"/>
                  <a:pt x="261" y="203"/>
                  <a:pt x="261" y="203"/>
                </a:cubicBezTo>
                <a:cubicBezTo>
                  <a:pt x="261" y="203"/>
                  <a:pt x="261" y="203"/>
                  <a:pt x="261" y="203"/>
                </a:cubicBezTo>
                <a:cubicBezTo>
                  <a:pt x="261" y="203"/>
                  <a:pt x="261" y="203"/>
                  <a:pt x="261" y="203"/>
                </a:cubicBezTo>
                <a:moveTo>
                  <a:pt x="343" y="200"/>
                </a:moveTo>
                <a:cubicBezTo>
                  <a:pt x="334" y="200"/>
                  <a:pt x="334" y="200"/>
                  <a:pt x="334" y="200"/>
                </a:cubicBezTo>
                <a:cubicBezTo>
                  <a:pt x="343" y="200"/>
                  <a:pt x="343" y="200"/>
                  <a:pt x="343" y="200"/>
                </a:cubicBezTo>
                <a:moveTo>
                  <a:pt x="253" y="197"/>
                </a:moveTo>
                <a:cubicBezTo>
                  <a:pt x="261" y="197"/>
                  <a:pt x="261" y="197"/>
                  <a:pt x="261" y="197"/>
                </a:cubicBezTo>
                <a:cubicBezTo>
                  <a:pt x="253" y="197"/>
                  <a:pt x="253" y="197"/>
                  <a:pt x="253" y="197"/>
                </a:cubicBezTo>
                <a:moveTo>
                  <a:pt x="413" y="195"/>
                </a:moveTo>
                <a:cubicBezTo>
                  <a:pt x="409" y="195"/>
                  <a:pt x="409" y="195"/>
                  <a:pt x="409" y="195"/>
                </a:cubicBezTo>
                <a:cubicBezTo>
                  <a:pt x="408" y="197"/>
                  <a:pt x="408" y="197"/>
                  <a:pt x="408" y="197"/>
                </a:cubicBezTo>
                <a:cubicBezTo>
                  <a:pt x="409" y="195"/>
                  <a:pt x="409" y="195"/>
                  <a:pt x="409" y="195"/>
                </a:cubicBezTo>
                <a:cubicBezTo>
                  <a:pt x="228" y="195"/>
                  <a:pt x="228" y="195"/>
                  <a:pt x="228" y="195"/>
                </a:cubicBezTo>
                <a:cubicBezTo>
                  <a:pt x="237" y="205"/>
                  <a:pt x="237" y="205"/>
                  <a:pt x="237" y="205"/>
                </a:cubicBezTo>
                <a:cubicBezTo>
                  <a:pt x="242" y="205"/>
                  <a:pt x="242" y="205"/>
                  <a:pt x="242" y="205"/>
                </a:cubicBezTo>
                <a:cubicBezTo>
                  <a:pt x="252" y="223"/>
                  <a:pt x="252" y="223"/>
                  <a:pt x="252" y="223"/>
                </a:cubicBezTo>
                <a:cubicBezTo>
                  <a:pt x="253" y="216"/>
                  <a:pt x="253" y="216"/>
                  <a:pt x="253" y="216"/>
                </a:cubicBezTo>
                <a:cubicBezTo>
                  <a:pt x="264" y="223"/>
                  <a:pt x="264" y="223"/>
                  <a:pt x="264" y="223"/>
                </a:cubicBezTo>
                <a:cubicBezTo>
                  <a:pt x="299" y="262"/>
                  <a:pt x="299" y="262"/>
                  <a:pt x="299" y="262"/>
                </a:cubicBezTo>
                <a:cubicBezTo>
                  <a:pt x="303" y="270"/>
                  <a:pt x="303" y="270"/>
                  <a:pt x="303" y="270"/>
                </a:cubicBezTo>
                <a:cubicBezTo>
                  <a:pt x="310" y="277"/>
                  <a:pt x="310" y="277"/>
                  <a:pt x="310" y="277"/>
                </a:cubicBezTo>
                <a:cubicBezTo>
                  <a:pt x="313" y="277"/>
                  <a:pt x="313" y="277"/>
                  <a:pt x="313" y="277"/>
                </a:cubicBezTo>
                <a:cubicBezTo>
                  <a:pt x="315" y="279"/>
                  <a:pt x="315" y="279"/>
                  <a:pt x="315" y="279"/>
                </a:cubicBezTo>
                <a:cubicBezTo>
                  <a:pt x="318" y="279"/>
                  <a:pt x="318" y="279"/>
                  <a:pt x="318" y="279"/>
                </a:cubicBezTo>
                <a:cubicBezTo>
                  <a:pt x="321" y="282"/>
                  <a:pt x="321" y="282"/>
                  <a:pt x="321" y="282"/>
                </a:cubicBezTo>
                <a:cubicBezTo>
                  <a:pt x="335" y="288"/>
                  <a:pt x="335" y="288"/>
                  <a:pt x="335" y="288"/>
                </a:cubicBezTo>
                <a:cubicBezTo>
                  <a:pt x="345" y="286"/>
                  <a:pt x="345" y="286"/>
                  <a:pt x="345" y="286"/>
                </a:cubicBezTo>
                <a:cubicBezTo>
                  <a:pt x="364" y="297"/>
                  <a:pt x="364" y="297"/>
                  <a:pt x="364" y="297"/>
                </a:cubicBezTo>
                <a:cubicBezTo>
                  <a:pt x="370" y="297"/>
                  <a:pt x="370" y="297"/>
                  <a:pt x="370" y="297"/>
                </a:cubicBezTo>
                <a:cubicBezTo>
                  <a:pt x="379" y="303"/>
                  <a:pt x="372" y="301"/>
                  <a:pt x="384" y="303"/>
                </a:cubicBezTo>
                <a:cubicBezTo>
                  <a:pt x="384" y="303"/>
                  <a:pt x="384" y="303"/>
                  <a:pt x="384" y="303"/>
                </a:cubicBezTo>
                <a:cubicBezTo>
                  <a:pt x="372" y="301"/>
                  <a:pt x="379" y="303"/>
                  <a:pt x="370" y="297"/>
                </a:cubicBezTo>
                <a:cubicBezTo>
                  <a:pt x="364" y="297"/>
                  <a:pt x="364" y="297"/>
                  <a:pt x="364" y="297"/>
                </a:cubicBezTo>
                <a:cubicBezTo>
                  <a:pt x="372" y="302"/>
                  <a:pt x="377" y="301"/>
                  <a:pt x="378" y="314"/>
                </a:cubicBezTo>
                <a:cubicBezTo>
                  <a:pt x="383" y="314"/>
                  <a:pt x="383" y="314"/>
                  <a:pt x="383" y="314"/>
                </a:cubicBezTo>
                <a:cubicBezTo>
                  <a:pt x="381" y="310"/>
                  <a:pt x="381" y="310"/>
                  <a:pt x="381" y="310"/>
                </a:cubicBezTo>
                <a:cubicBezTo>
                  <a:pt x="383" y="314"/>
                  <a:pt x="383" y="314"/>
                  <a:pt x="383" y="314"/>
                </a:cubicBezTo>
                <a:cubicBezTo>
                  <a:pt x="386" y="314"/>
                  <a:pt x="386" y="314"/>
                  <a:pt x="386" y="314"/>
                </a:cubicBezTo>
                <a:cubicBezTo>
                  <a:pt x="389" y="317"/>
                  <a:pt x="389" y="317"/>
                  <a:pt x="389" y="317"/>
                </a:cubicBezTo>
                <a:cubicBezTo>
                  <a:pt x="391" y="314"/>
                  <a:pt x="391" y="314"/>
                  <a:pt x="391" y="314"/>
                </a:cubicBezTo>
                <a:cubicBezTo>
                  <a:pt x="389" y="317"/>
                  <a:pt x="389" y="317"/>
                  <a:pt x="389" y="317"/>
                </a:cubicBezTo>
                <a:cubicBezTo>
                  <a:pt x="386" y="314"/>
                  <a:pt x="386" y="314"/>
                  <a:pt x="386" y="314"/>
                </a:cubicBezTo>
                <a:cubicBezTo>
                  <a:pt x="389" y="319"/>
                  <a:pt x="389" y="319"/>
                  <a:pt x="389" y="319"/>
                </a:cubicBezTo>
                <a:cubicBezTo>
                  <a:pt x="397" y="319"/>
                  <a:pt x="397" y="319"/>
                  <a:pt x="397" y="319"/>
                </a:cubicBezTo>
                <a:cubicBezTo>
                  <a:pt x="402" y="322"/>
                  <a:pt x="402" y="322"/>
                  <a:pt x="402" y="322"/>
                </a:cubicBezTo>
                <a:cubicBezTo>
                  <a:pt x="403" y="316"/>
                  <a:pt x="403" y="316"/>
                  <a:pt x="403" y="316"/>
                </a:cubicBezTo>
                <a:cubicBezTo>
                  <a:pt x="411" y="319"/>
                  <a:pt x="411" y="319"/>
                  <a:pt x="411" y="319"/>
                </a:cubicBezTo>
                <a:cubicBezTo>
                  <a:pt x="412" y="326"/>
                  <a:pt x="413" y="326"/>
                  <a:pt x="413" y="334"/>
                </a:cubicBezTo>
                <a:cubicBezTo>
                  <a:pt x="413" y="336"/>
                  <a:pt x="413" y="336"/>
                  <a:pt x="413" y="336"/>
                </a:cubicBezTo>
                <a:cubicBezTo>
                  <a:pt x="413" y="346"/>
                  <a:pt x="403" y="345"/>
                  <a:pt x="400" y="362"/>
                </a:cubicBezTo>
                <a:cubicBezTo>
                  <a:pt x="405" y="362"/>
                  <a:pt x="405" y="362"/>
                  <a:pt x="405" y="362"/>
                </a:cubicBezTo>
                <a:cubicBezTo>
                  <a:pt x="405" y="362"/>
                  <a:pt x="405" y="362"/>
                  <a:pt x="405" y="362"/>
                </a:cubicBezTo>
                <a:cubicBezTo>
                  <a:pt x="400" y="362"/>
                  <a:pt x="400" y="362"/>
                  <a:pt x="400" y="362"/>
                </a:cubicBezTo>
                <a:cubicBezTo>
                  <a:pt x="403" y="368"/>
                  <a:pt x="403" y="368"/>
                  <a:pt x="403" y="368"/>
                </a:cubicBezTo>
                <a:cubicBezTo>
                  <a:pt x="395" y="374"/>
                  <a:pt x="397" y="367"/>
                  <a:pt x="397" y="382"/>
                </a:cubicBezTo>
                <a:cubicBezTo>
                  <a:pt x="408" y="386"/>
                  <a:pt x="397" y="382"/>
                  <a:pt x="408" y="391"/>
                </a:cubicBezTo>
                <a:cubicBezTo>
                  <a:pt x="407" y="389"/>
                  <a:pt x="400" y="377"/>
                  <a:pt x="400" y="376"/>
                </a:cubicBezTo>
                <a:cubicBezTo>
                  <a:pt x="400" y="376"/>
                  <a:pt x="400" y="376"/>
                  <a:pt x="400" y="376"/>
                </a:cubicBezTo>
                <a:cubicBezTo>
                  <a:pt x="400" y="377"/>
                  <a:pt x="407" y="389"/>
                  <a:pt x="408" y="391"/>
                </a:cubicBezTo>
                <a:cubicBezTo>
                  <a:pt x="408" y="391"/>
                  <a:pt x="408" y="391"/>
                  <a:pt x="408" y="391"/>
                </a:cubicBezTo>
                <a:cubicBezTo>
                  <a:pt x="483" y="391"/>
                  <a:pt x="483" y="391"/>
                  <a:pt x="483" y="391"/>
                </a:cubicBezTo>
                <a:cubicBezTo>
                  <a:pt x="483" y="320"/>
                  <a:pt x="483" y="320"/>
                  <a:pt x="483" y="320"/>
                </a:cubicBezTo>
                <a:cubicBezTo>
                  <a:pt x="481" y="319"/>
                  <a:pt x="480" y="317"/>
                  <a:pt x="479" y="314"/>
                </a:cubicBezTo>
                <a:cubicBezTo>
                  <a:pt x="481" y="308"/>
                  <a:pt x="481" y="308"/>
                  <a:pt x="481" y="308"/>
                </a:cubicBezTo>
                <a:cubicBezTo>
                  <a:pt x="465" y="311"/>
                  <a:pt x="465" y="311"/>
                  <a:pt x="465" y="311"/>
                </a:cubicBezTo>
                <a:cubicBezTo>
                  <a:pt x="454" y="311"/>
                  <a:pt x="454" y="311"/>
                  <a:pt x="454" y="311"/>
                </a:cubicBezTo>
                <a:cubicBezTo>
                  <a:pt x="440" y="305"/>
                  <a:pt x="440" y="305"/>
                  <a:pt x="440" y="305"/>
                </a:cubicBezTo>
                <a:cubicBezTo>
                  <a:pt x="438" y="311"/>
                  <a:pt x="438" y="311"/>
                  <a:pt x="438" y="311"/>
                </a:cubicBezTo>
                <a:cubicBezTo>
                  <a:pt x="441" y="316"/>
                  <a:pt x="441" y="316"/>
                  <a:pt x="441" y="316"/>
                </a:cubicBezTo>
                <a:cubicBezTo>
                  <a:pt x="438" y="311"/>
                  <a:pt x="438" y="311"/>
                  <a:pt x="438" y="311"/>
                </a:cubicBezTo>
                <a:cubicBezTo>
                  <a:pt x="435" y="314"/>
                  <a:pt x="435" y="314"/>
                  <a:pt x="435" y="314"/>
                </a:cubicBezTo>
                <a:cubicBezTo>
                  <a:pt x="432" y="305"/>
                  <a:pt x="432" y="305"/>
                  <a:pt x="432" y="305"/>
                </a:cubicBezTo>
                <a:cubicBezTo>
                  <a:pt x="427" y="305"/>
                  <a:pt x="427" y="305"/>
                  <a:pt x="427" y="305"/>
                </a:cubicBezTo>
                <a:cubicBezTo>
                  <a:pt x="427" y="308"/>
                  <a:pt x="427" y="308"/>
                  <a:pt x="427" y="308"/>
                </a:cubicBezTo>
                <a:cubicBezTo>
                  <a:pt x="427" y="305"/>
                  <a:pt x="427" y="305"/>
                  <a:pt x="427" y="305"/>
                </a:cubicBezTo>
                <a:cubicBezTo>
                  <a:pt x="421" y="308"/>
                  <a:pt x="421" y="308"/>
                  <a:pt x="421" y="308"/>
                </a:cubicBezTo>
                <a:cubicBezTo>
                  <a:pt x="419" y="314"/>
                  <a:pt x="419" y="314"/>
                  <a:pt x="419" y="314"/>
                </a:cubicBezTo>
                <a:cubicBezTo>
                  <a:pt x="416" y="317"/>
                  <a:pt x="416" y="317"/>
                  <a:pt x="416" y="317"/>
                </a:cubicBezTo>
                <a:cubicBezTo>
                  <a:pt x="413" y="315"/>
                  <a:pt x="413" y="314"/>
                  <a:pt x="408" y="314"/>
                </a:cubicBezTo>
                <a:cubicBezTo>
                  <a:pt x="407" y="314"/>
                  <a:pt x="405" y="314"/>
                  <a:pt x="404" y="314"/>
                </a:cubicBezTo>
                <a:cubicBezTo>
                  <a:pt x="398" y="314"/>
                  <a:pt x="402" y="314"/>
                  <a:pt x="400" y="317"/>
                </a:cubicBezTo>
                <a:cubicBezTo>
                  <a:pt x="400" y="317"/>
                  <a:pt x="400" y="317"/>
                  <a:pt x="400" y="317"/>
                </a:cubicBezTo>
                <a:cubicBezTo>
                  <a:pt x="397" y="317"/>
                  <a:pt x="397" y="317"/>
                  <a:pt x="397" y="317"/>
                </a:cubicBezTo>
                <a:cubicBezTo>
                  <a:pt x="389" y="311"/>
                  <a:pt x="389" y="311"/>
                  <a:pt x="389" y="311"/>
                </a:cubicBezTo>
                <a:cubicBezTo>
                  <a:pt x="389" y="308"/>
                  <a:pt x="389" y="308"/>
                  <a:pt x="389" y="308"/>
                </a:cubicBezTo>
                <a:cubicBezTo>
                  <a:pt x="389" y="297"/>
                  <a:pt x="389" y="297"/>
                  <a:pt x="389" y="297"/>
                </a:cubicBezTo>
                <a:cubicBezTo>
                  <a:pt x="389" y="291"/>
                  <a:pt x="389" y="291"/>
                  <a:pt x="389" y="291"/>
                </a:cubicBezTo>
                <a:cubicBezTo>
                  <a:pt x="389" y="291"/>
                  <a:pt x="389" y="291"/>
                  <a:pt x="389" y="291"/>
                </a:cubicBezTo>
                <a:cubicBezTo>
                  <a:pt x="386" y="285"/>
                  <a:pt x="386" y="285"/>
                  <a:pt x="386" y="285"/>
                </a:cubicBezTo>
                <a:cubicBezTo>
                  <a:pt x="381" y="285"/>
                  <a:pt x="381" y="285"/>
                  <a:pt x="381" y="285"/>
                </a:cubicBezTo>
                <a:cubicBezTo>
                  <a:pt x="369" y="285"/>
                  <a:pt x="369" y="285"/>
                  <a:pt x="369" y="285"/>
                </a:cubicBezTo>
                <a:cubicBezTo>
                  <a:pt x="376" y="265"/>
                  <a:pt x="376" y="265"/>
                  <a:pt x="376" y="265"/>
                </a:cubicBezTo>
                <a:cubicBezTo>
                  <a:pt x="373" y="262"/>
                  <a:pt x="373" y="262"/>
                  <a:pt x="373" y="262"/>
                </a:cubicBezTo>
                <a:cubicBezTo>
                  <a:pt x="370" y="276"/>
                  <a:pt x="367" y="270"/>
                  <a:pt x="367" y="288"/>
                </a:cubicBezTo>
                <a:cubicBezTo>
                  <a:pt x="367" y="288"/>
                  <a:pt x="367" y="288"/>
                  <a:pt x="367" y="288"/>
                </a:cubicBezTo>
                <a:cubicBezTo>
                  <a:pt x="367" y="270"/>
                  <a:pt x="370" y="276"/>
                  <a:pt x="373" y="262"/>
                </a:cubicBezTo>
                <a:cubicBezTo>
                  <a:pt x="364" y="262"/>
                  <a:pt x="364" y="262"/>
                  <a:pt x="364" y="262"/>
                </a:cubicBezTo>
                <a:cubicBezTo>
                  <a:pt x="364" y="262"/>
                  <a:pt x="364" y="262"/>
                  <a:pt x="364" y="262"/>
                </a:cubicBezTo>
                <a:cubicBezTo>
                  <a:pt x="356" y="274"/>
                  <a:pt x="356" y="274"/>
                  <a:pt x="356" y="274"/>
                </a:cubicBezTo>
                <a:cubicBezTo>
                  <a:pt x="345" y="274"/>
                  <a:pt x="345" y="274"/>
                  <a:pt x="345" y="274"/>
                </a:cubicBezTo>
                <a:cubicBezTo>
                  <a:pt x="340" y="274"/>
                  <a:pt x="340" y="274"/>
                  <a:pt x="340" y="274"/>
                </a:cubicBezTo>
                <a:cubicBezTo>
                  <a:pt x="326" y="260"/>
                  <a:pt x="326" y="260"/>
                  <a:pt x="326" y="260"/>
                </a:cubicBezTo>
                <a:cubicBezTo>
                  <a:pt x="326" y="248"/>
                  <a:pt x="326" y="248"/>
                  <a:pt x="326" y="248"/>
                </a:cubicBezTo>
                <a:cubicBezTo>
                  <a:pt x="327" y="234"/>
                  <a:pt x="327" y="234"/>
                  <a:pt x="327" y="234"/>
                </a:cubicBezTo>
                <a:cubicBezTo>
                  <a:pt x="340" y="225"/>
                  <a:pt x="340" y="225"/>
                  <a:pt x="340" y="225"/>
                </a:cubicBezTo>
                <a:cubicBezTo>
                  <a:pt x="351" y="225"/>
                  <a:pt x="351" y="225"/>
                  <a:pt x="351" y="225"/>
                </a:cubicBezTo>
                <a:cubicBezTo>
                  <a:pt x="354" y="223"/>
                  <a:pt x="354" y="223"/>
                  <a:pt x="354" y="223"/>
                </a:cubicBezTo>
                <a:cubicBezTo>
                  <a:pt x="359" y="223"/>
                  <a:pt x="359" y="223"/>
                  <a:pt x="359" y="223"/>
                </a:cubicBezTo>
                <a:cubicBezTo>
                  <a:pt x="362" y="223"/>
                  <a:pt x="362" y="223"/>
                  <a:pt x="362" y="223"/>
                </a:cubicBezTo>
                <a:cubicBezTo>
                  <a:pt x="383" y="225"/>
                  <a:pt x="383" y="225"/>
                  <a:pt x="383" y="225"/>
                </a:cubicBezTo>
                <a:cubicBezTo>
                  <a:pt x="392" y="240"/>
                  <a:pt x="392" y="240"/>
                  <a:pt x="392" y="240"/>
                </a:cubicBezTo>
                <a:cubicBezTo>
                  <a:pt x="392" y="245"/>
                  <a:pt x="392" y="245"/>
                  <a:pt x="392" y="245"/>
                </a:cubicBezTo>
                <a:cubicBezTo>
                  <a:pt x="397" y="245"/>
                  <a:pt x="397" y="245"/>
                  <a:pt x="397" y="245"/>
                </a:cubicBezTo>
                <a:cubicBezTo>
                  <a:pt x="397" y="230"/>
                  <a:pt x="392" y="231"/>
                  <a:pt x="392" y="223"/>
                </a:cubicBezTo>
                <a:cubicBezTo>
                  <a:pt x="392" y="215"/>
                  <a:pt x="407" y="207"/>
                  <a:pt x="413" y="203"/>
                </a:cubicBezTo>
                <a:cubicBezTo>
                  <a:pt x="413" y="195"/>
                  <a:pt x="413" y="195"/>
                  <a:pt x="413" y="195"/>
                </a:cubicBezTo>
                <a:moveTo>
                  <a:pt x="1212" y="226"/>
                </a:moveTo>
                <a:cubicBezTo>
                  <a:pt x="1212" y="226"/>
                  <a:pt x="1212" y="226"/>
                  <a:pt x="1212" y="226"/>
                </a:cubicBezTo>
                <a:cubicBezTo>
                  <a:pt x="1215" y="220"/>
                  <a:pt x="1215" y="220"/>
                  <a:pt x="1215" y="220"/>
                </a:cubicBezTo>
                <a:cubicBezTo>
                  <a:pt x="1212" y="226"/>
                  <a:pt x="1212" y="226"/>
                  <a:pt x="1212" y="226"/>
                </a:cubicBezTo>
                <a:moveTo>
                  <a:pt x="1217" y="195"/>
                </a:moveTo>
                <a:cubicBezTo>
                  <a:pt x="968" y="195"/>
                  <a:pt x="968" y="195"/>
                  <a:pt x="968" y="195"/>
                </a:cubicBezTo>
                <a:cubicBezTo>
                  <a:pt x="968" y="245"/>
                  <a:pt x="968" y="245"/>
                  <a:pt x="968" y="245"/>
                </a:cubicBezTo>
                <a:cubicBezTo>
                  <a:pt x="998" y="245"/>
                  <a:pt x="998" y="245"/>
                  <a:pt x="998" y="245"/>
                </a:cubicBezTo>
                <a:cubicBezTo>
                  <a:pt x="998" y="251"/>
                  <a:pt x="998" y="251"/>
                  <a:pt x="998" y="251"/>
                </a:cubicBezTo>
                <a:cubicBezTo>
                  <a:pt x="1003" y="251"/>
                  <a:pt x="1003" y="251"/>
                  <a:pt x="1003" y="251"/>
                </a:cubicBezTo>
                <a:cubicBezTo>
                  <a:pt x="1014" y="265"/>
                  <a:pt x="1014" y="265"/>
                  <a:pt x="1014" y="265"/>
                </a:cubicBezTo>
                <a:cubicBezTo>
                  <a:pt x="1017" y="262"/>
                  <a:pt x="1017" y="262"/>
                  <a:pt x="1017" y="262"/>
                </a:cubicBezTo>
                <a:cubicBezTo>
                  <a:pt x="1022" y="260"/>
                  <a:pt x="1022" y="260"/>
                  <a:pt x="1022" y="260"/>
                </a:cubicBezTo>
                <a:cubicBezTo>
                  <a:pt x="1022" y="279"/>
                  <a:pt x="1022" y="279"/>
                  <a:pt x="1022" y="279"/>
                </a:cubicBezTo>
                <a:cubicBezTo>
                  <a:pt x="1027" y="297"/>
                  <a:pt x="1027" y="297"/>
                  <a:pt x="1027" y="297"/>
                </a:cubicBezTo>
                <a:cubicBezTo>
                  <a:pt x="1033" y="305"/>
                  <a:pt x="1033" y="305"/>
                  <a:pt x="1033" y="305"/>
                </a:cubicBezTo>
                <a:cubicBezTo>
                  <a:pt x="1037" y="321"/>
                  <a:pt x="1037" y="321"/>
                  <a:pt x="1037" y="321"/>
                </a:cubicBezTo>
                <a:cubicBezTo>
                  <a:pt x="1049" y="308"/>
                  <a:pt x="1049" y="308"/>
                  <a:pt x="1049" y="308"/>
                </a:cubicBezTo>
                <a:cubicBezTo>
                  <a:pt x="1050" y="289"/>
                  <a:pt x="1050" y="289"/>
                  <a:pt x="1050" y="289"/>
                </a:cubicBezTo>
                <a:cubicBezTo>
                  <a:pt x="1065" y="277"/>
                  <a:pt x="1065" y="277"/>
                  <a:pt x="1065" y="277"/>
                </a:cubicBezTo>
                <a:cubicBezTo>
                  <a:pt x="1068" y="272"/>
                  <a:pt x="1078" y="263"/>
                  <a:pt x="1082" y="260"/>
                </a:cubicBezTo>
                <a:cubicBezTo>
                  <a:pt x="1090" y="260"/>
                  <a:pt x="1090" y="260"/>
                  <a:pt x="1090" y="260"/>
                </a:cubicBezTo>
                <a:cubicBezTo>
                  <a:pt x="1095" y="257"/>
                  <a:pt x="1095" y="257"/>
                  <a:pt x="1095" y="257"/>
                </a:cubicBezTo>
                <a:cubicBezTo>
                  <a:pt x="1106" y="271"/>
                  <a:pt x="1106" y="271"/>
                  <a:pt x="1106" y="271"/>
                </a:cubicBezTo>
                <a:cubicBezTo>
                  <a:pt x="1098" y="251"/>
                  <a:pt x="1098" y="251"/>
                  <a:pt x="1098" y="251"/>
                </a:cubicBezTo>
                <a:cubicBezTo>
                  <a:pt x="1090" y="254"/>
                  <a:pt x="1090" y="254"/>
                  <a:pt x="1090" y="254"/>
                </a:cubicBezTo>
                <a:cubicBezTo>
                  <a:pt x="1098" y="251"/>
                  <a:pt x="1098" y="251"/>
                  <a:pt x="1098" y="251"/>
                </a:cubicBezTo>
                <a:cubicBezTo>
                  <a:pt x="1106" y="271"/>
                  <a:pt x="1106" y="271"/>
                  <a:pt x="1106" y="271"/>
                </a:cubicBezTo>
                <a:cubicBezTo>
                  <a:pt x="1114" y="285"/>
                  <a:pt x="1114" y="285"/>
                  <a:pt x="1114" y="285"/>
                </a:cubicBezTo>
                <a:cubicBezTo>
                  <a:pt x="1118" y="282"/>
                  <a:pt x="1118" y="282"/>
                  <a:pt x="1118" y="282"/>
                </a:cubicBezTo>
                <a:cubicBezTo>
                  <a:pt x="1123" y="291"/>
                  <a:pt x="1123" y="291"/>
                  <a:pt x="1123" y="291"/>
                </a:cubicBezTo>
                <a:cubicBezTo>
                  <a:pt x="1123" y="294"/>
                  <a:pt x="1123" y="294"/>
                  <a:pt x="1123" y="294"/>
                </a:cubicBezTo>
                <a:cubicBezTo>
                  <a:pt x="1125" y="297"/>
                  <a:pt x="1125" y="297"/>
                  <a:pt x="1125" y="297"/>
                </a:cubicBezTo>
                <a:cubicBezTo>
                  <a:pt x="1125" y="302"/>
                  <a:pt x="1125" y="302"/>
                  <a:pt x="1125" y="302"/>
                </a:cubicBezTo>
                <a:cubicBezTo>
                  <a:pt x="1131" y="293"/>
                  <a:pt x="1131" y="293"/>
                  <a:pt x="1131" y="293"/>
                </a:cubicBezTo>
                <a:cubicBezTo>
                  <a:pt x="1150" y="311"/>
                  <a:pt x="1150" y="311"/>
                  <a:pt x="1150" y="311"/>
                </a:cubicBezTo>
                <a:cubicBezTo>
                  <a:pt x="1163" y="308"/>
                  <a:pt x="1163" y="308"/>
                  <a:pt x="1163" y="308"/>
                </a:cubicBezTo>
                <a:cubicBezTo>
                  <a:pt x="1166" y="302"/>
                  <a:pt x="1166" y="302"/>
                  <a:pt x="1166" y="302"/>
                </a:cubicBezTo>
                <a:cubicBezTo>
                  <a:pt x="1163" y="308"/>
                  <a:pt x="1163" y="308"/>
                  <a:pt x="1163" y="308"/>
                </a:cubicBezTo>
                <a:cubicBezTo>
                  <a:pt x="1169" y="305"/>
                  <a:pt x="1169" y="305"/>
                  <a:pt x="1169" y="305"/>
                </a:cubicBezTo>
                <a:cubicBezTo>
                  <a:pt x="1169" y="299"/>
                  <a:pt x="1169" y="299"/>
                  <a:pt x="1169" y="299"/>
                </a:cubicBezTo>
                <a:cubicBezTo>
                  <a:pt x="1169" y="292"/>
                  <a:pt x="1169" y="292"/>
                  <a:pt x="1168" y="292"/>
                </a:cubicBezTo>
                <a:cubicBezTo>
                  <a:pt x="1168" y="292"/>
                  <a:pt x="1168" y="292"/>
                  <a:pt x="1168" y="292"/>
                </a:cubicBezTo>
                <a:cubicBezTo>
                  <a:pt x="1168" y="292"/>
                  <a:pt x="1168" y="292"/>
                  <a:pt x="1168" y="292"/>
                </a:cubicBezTo>
                <a:cubicBezTo>
                  <a:pt x="1167" y="292"/>
                  <a:pt x="1167" y="292"/>
                  <a:pt x="1166" y="291"/>
                </a:cubicBezTo>
                <a:cubicBezTo>
                  <a:pt x="1166" y="291"/>
                  <a:pt x="1166" y="291"/>
                  <a:pt x="1166" y="291"/>
                </a:cubicBezTo>
                <a:cubicBezTo>
                  <a:pt x="1166" y="288"/>
                  <a:pt x="1166" y="288"/>
                  <a:pt x="1166" y="288"/>
                </a:cubicBezTo>
                <a:cubicBezTo>
                  <a:pt x="1166" y="288"/>
                  <a:pt x="1166" y="288"/>
                  <a:pt x="1166" y="288"/>
                </a:cubicBezTo>
                <a:cubicBezTo>
                  <a:pt x="1164" y="284"/>
                  <a:pt x="1155" y="276"/>
                  <a:pt x="1155" y="274"/>
                </a:cubicBezTo>
                <a:cubicBezTo>
                  <a:pt x="1155" y="266"/>
                  <a:pt x="1159" y="265"/>
                  <a:pt x="1163" y="262"/>
                </a:cubicBezTo>
                <a:cubicBezTo>
                  <a:pt x="1169" y="266"/>
                  <a:pt x="1169" y="266"/>
                  <a:pt x="1169" y="266"/>
                </a:cubicBezTo>
                <a:cubicBezTo>
                  <a:pt x="1171" y="262"/>
                  <a:pt x="1171" y="262"/>
                  <a:pt x="1171" y="262"/>
                </a:cubicBezTo>
                <a:cubicBezTo>
                  <a:pt x="1163" y="259"/>
                  <a:pt x="1163" y="259"/>
                  <a:pt x="1163" y="259"/>
                </a:cubicBezTo>
                <a:cubicBezTo>
                  <a:pt x="1159" y="263"/>
                  <a:pt x="1152" y="266"/>
                  <a:pt x="1152" y="274"/>
                </a:cubicBezTo>
                <a:cubicBezTo>
                  <a:pt x="1152" y="274"/>
                  <a:pt x="1152" y="274"/>
                  <a:pt x="1152" y="274"/>
                </a:cubicBezTo>
                <a:cubicBezTo>
                  <a:pt x="1152" y="266"/>
                  <a:pt x="1159" y="263"/>
                  <a:pt x="1163" y="259"/>
                </a:cubicBezTo>
                <a:cubicBezTo>
                  <a:pt x="1171" y="262"/>
                  <a:pt x="1171" y="262"/>
                  <a:pt x="1171" y="262"/>
                </a:cubicBezTo>
                <a:cubicBezTo>
                  <a:pt x="1177" y="262"/>
                  <a:pt x="1177" y="262"/>
                  <a:pt x="1177" y="262"/>
                </a:cubicBezTo>
                <a:cubicBezTo>
                  <a:pt x="1185" y="257"/>
                  <a:pt x="1185" y="257"/>
                  <a:pt x="1185" y="257"/>
                </a:cubicBezTo>
                <a:cubicBezTo>
                  <a:pt x="1196" y="257"/>
                  <a:pt x="1196" y="257"/>
                  <a:pt x="1196" y="257"/>
                </a:cubicBezTo>
                <a:cubicBezTo>
                  <a:pt x="1215" y="231"/>
                  <a:pt x="1215" y="231"/>
                  <a:pt x="1215" y="231"/>
                </a:cubicBezTo>
                <a:cubicBezTo>
                  <a:pt x="1196" y="257"/>
                  <a:pt x="1196" y="257"/>
                  <a:pt x="1196" y="257"/>
                </a:cubicBezTo>
                <a:cubicBezTo>
                  <a:pt x="1218" y="231"/>
                  <a:pt x="1218" y="231"/>
                  <a:pt x="1218" y="231"/>
                </a:cubicBezTo>
                <a:cubicBezTo>
                  <a:pt x="1218" y="225"/>
                  <a:pt x="1218" y="225"/>
                  <a:pt x="1218" y="225"/>
                </a:cubicBezTo>
                <a:cubicBezTo>
                  <a:pt x="1215" y="217"/>
                  <a:pt x="1215" y="217"/>
                  <a:pt x="1215" y="217"/>
                </a:cubicBezTo>
                <a:cubicBezTo>
                  <a:pt x="1209" y="218"/>
                  <a:pt x="1209" y="218"/>
                  <a:pt x="1209" y="218"/>
                </a:cubicBezTo>
                <a:cubicBezTo>
                  <a:pt x="1215" y="217"/>
                  <a:pt x="1215" y="217"/>
                  <a:pt x="1215" y="217"/>
                </a:cubicBezTo>
                <a:cubicBezTo>
                  <a:pt x="1209" y="205"/>
                  <a:pt x="1209" y="205"/>
                  <a:pt x="1209" y="205"/>
                </a:cubicBezTo>
                <a:cubicBezTo>
                  <a:pt x="1215" y="200"/>
                  <a:pt x="1215" y="200"/>
                  <a:pt x="1215" y="200"/>
                </a:cubicBezTo>
                <a:cubicBezTo>
                  <a:pt x="1217" y="195"/>
                  <a:pt x="1217" y="195"/>
                  <a:pt x="1217" y="195"/>
                </a:cubicBezTo>
                <a:moveTo>
                  <a:pt x="1221" y="195"/>
                </a:moveTo>
                <a:cubicBezTo>
                  <a:pt x="1217" y="195"/>
                  <a:pt x="1217" y="195"/>
                  <a:pt x="1217" y="195"/>
                </a:cubicBezTo>
                <a:cubicBezTo>
                  <a:pt x="1215" y="200"/>
                  <a:pt x="1215" y="200"/>
                  <a:pt x="1215" y="200"/>
                </a:cubicBezTo>
                <a:cubicBezTo>
                  <a:pt x="1221" y="195"/>
                  <a:pt x="1221" y="195"/>
                  <a:pt x="1221" y="195"/>
                </a:cubicBezTo>
                <a:moveTo>
                  <a:pt x="1249" y="195"/>
                </a:moveTo>
                <a:cubicBezTo>
                  <a:pt x="1239" y="195"/>
                  <a:pt x="1239" y="195"/>
                  <a:pt x="1239" y="195"/>
                </a:cubicBezTo>
                <a:cubicBezTo>
                  <a:pt x="1239" y="197"/>
                  <a:pt x="1239" y="197"/>
                  <a:pt x="1239" y="197"/>
                </a:cubicBezTo>
                <a:cubicBezTo>
                  <a:pt x="1239" y="205"/>
                  <a:pt x="1239" y="205"/>
                  <a:pt x="1239" y="205"/>
                </a:cubicBezTo>
                <a:cubicBezTo>
                  <a:pt x="1242" y="205"/>
                  <a:pt x="1242" y="205"/>
                  <a:pt x="1242" y="205"/>
                </a:cubicBezTo>
                <a:cubicBezTo>
                  <a:pt x="1247" y="202"/>
                  <a:pt x="1247" y="202"/>
                  <a:pt x="1247" y="202"/>
                </a:cubicBezTo>
                <a:cubicBezTo>
                  <a:pt x="1247" y="202"/>
                  <a:pt x="1247" y="202"/>
                  <a:pt x="1247" y="202"/>
                </a:cubicBezTo>
                <a:cubicBezTo>
                  <a:pt x="1242" y="205"/>
                  <a:pt x="1242" y="205"/>
                  <a:pt x="1242" y="205"/>
                </a:cubicBezTo>
                <a:cubicBezTo>
                  <a:pt x="1246" y="204"/>
                  <a:pt x="1250" y="205"/>
                  <a:pt x="1250" y="200"/>
                </a:cubicBezTo>
                <a:cubicBezTo>
                  <a:pt x="1250" y="198"/>
                  <a:pt x="1250" y="196"/>
                  <a:pt x="1249" y="195"/>
                </a:cubicBezTo>
                <a:moveTo>
                  <a:pt x="1280" y="197"/>
                </a:moveTo>
                <a:cubicBezTo>
                  <a:pt x="1280" y="197"/>
                  <a:pt x="1280" y="197"/>
                  <a:pt x="1280" y="197"/>
                </a:cubicBezTo>
                <a:cubicBezTo>
                  <a:pt x="1280" y="197"/>
                  <a:pt x="1280" y="197"/>
                  <a:pt x="1280" y="197"/>
                </a:cubicBezTo>
                <a:moveTo>
                  <a:pt x="1295" y="195"/>
                </a:moveTo>
                <a:cubicBezTo>
                  <a:pt x="1287" y="195"/>
                  <a:pt x="1287" y="195"/>
                  <a:pt x="1287" y="195"/>
                </a:cubicBezTo>
                <a:cubicBezTo>
                  <a:pt x="1286" y="197"/>
                  <a:pt x="1286" y="197"/>
                  <a:pt x="1286" y="197"/>
                </a:cubicBezTo>
                <a:cubicBezTo>
                  <a:pt x="1280" y="197"/>
                  <a:pt x="1280" y="197"/>
                  <a:pt x="1280" y="197"/>
                </a:cubicBezTo>
                <a:cubicBezTo>
                  <a:pt x="1275" y="200"/>
                  <a:pt x="1275" y="203"/>
                  <a:pt x="1269" y="203"/>
                </a:cubicBezTo>
                <a:cubicBezTo>
                  <a:pt x="1267" y="203"/>
                  <a:pt x="1267" y="203"/>
                  <a:pt x="1267" y="203"/>
                </a:cubicBezTo>
                <a:cubicBezTo>
                  <a:pt x="1263" y="203"/>
                  <a:pt x="1262" y="202"/>
                  <a:pt x="1261" y="202"/>
                </a:cubicBezTo>
                <a:cubicBezTo>
                  <a:pt x="1260" y="202"/>
                  <a:pt x="1263" y="203"/>
                  <a:pt x="1258" y="205"/>
                </a:cubicBezTo>
                <a:cubicBezTo>
                  <a:pt x="1267" y="211"/>
                  <a:pt x="1267" y="211"/>
                  <a:pt x="1267" y="211"/>
                </a:cubicBezTo>
                <a:cubicBezTo>
                  <a:pt x="1269" y="208"/>
                  <a:pt x="1269" y="208"/>
                  <a:pt x="1269" y="208"/>
                </a:cubicBezTo>
                <a:cubicBezTo>
                  <a:pt x="1275" y="212"/>
                  <a:pt x="1275" y="212"/>
                  <a:pt x="1275" y="212"/>
                </a:cubicBezTo>
                <a:cubicBezTo>
                  <a:pt x="1277" y="208"/>
                  <a:pt x="1277" y="208"/>
                  <a:pt x="1277" y="208"/>
                </a:cubicBezTo>
                <a:cubicBezTo>
                  <a:pt x="1288" y="205"/>
                  <a:pt x="1288" y="205"/>
                  <a:pt x="1288" y="205"/>
                </a:cubicBezTo>
                <a:cubicBezTo>
                  <a:pt x="1280" y="205"/>
                  <a:pt x="1280" y="205"/>
                  <a:pt x="1280" y="205"/>
                </a:cubicBezTo>
                <a:cubicBezTo>
                  <a:pt x="1277" y="200"/>
                  <a:pt x="1277" y="200"/>
                  <a:pt x="1277" y="200"/>
                </a:cubicBezTo>
                <a:cubicBezTo>
                  <a:pt x="1280" y="205"/>
                  <a:pt x="1280" y="205"/>
                  <a:pt x="1280" y="205"/>
                </a:cubicBezTo>
                <a:cubicBezTo>
                  <a:pt x="1288" y="205"/>
                  <a:pt x="1288" y="205"/>
                  <a:pt x="1288" y="205"/>
                </a:cubicBezTo>
                <a:cubicBezTo>
                  <a:pt x="1294" y="203"/>
                  <a:pt x="1294" y="203"/>
                  <a:pt x="1294" y="203"/>
                </a:cubicBezTo>
                <a:cubicBezTo>
                  <a:pt x="1295" y="195"/>
                  <a:pt x="1295" y="195"/>
                  <a:pt x="1295" y="195"/>
                </a:cubicBezTo>
                <a:moveTo>
                  <a:pt x="1295" y="195"/>
                </a:moveTo>
                <a:cubicBezTo>
                  <a:pt x="1295" y="195"/>
                  <a:pt x="1295" y="195"/>
                  <a:pt x="1295" y="195"/>
                </a:cubicBezTo>
                <a:cubicBezTo>
                  <a:pt x="1294" y="203"/>
                  <a:pt x="1294" y="203"/>
                  <a:pt x="1294" y="203"/>
                </a:cubicBezTo>
                <a:cubicBezTo>
                  <a:pt x="1288" y="205"/>
                  <a:pt x="1288" y="205"/>
                  <a:pt x="1288" y="205"/>
                </a:cubicBezTo>
                <a:cubicBezTo>
                  <a:pt x="1294" y="203"/>
                  <a:pt x="1294" y="203"/>
                  <a:pt x="1294" y="203"/>
                </a:cubicBezTo>
                <a:cubicBezTo>
                  <a:pt x="1295" y="195"/>
                  <a:pt x="1295" y="195"/>
                  <a:pt x="1295" y="195"/>
                </a:cubicBezTo>
                <a:moveTo>
                  <a:pt x="696" y="194"/>
                </a:moveTo>
                <a:cubicBezTo>
                  <a:pt x="690" y="194"/>
                  <a:pt x="690" y="194"/>
                  <a:pt x="690" y="194"/>
                </a:cubicBezTo>
                <a:cubicBezTo>
                  <a:pt x="692" y="195"/>
                  <a:pt x="692" y="195"/>
                  <a:pt x="692" y="195"/>
                </a:cubicBezTo>
                <a:cubicBezTo>
                  <a:pt x="698" y="195"/>
                  <a:pt x="698" y="195"/>
                  <a:pt x="698" y="195"/>
                </a:cubicBezTo>
                <a:cubicBezTo>
                  <a:pt x="696" y="194"/>
                  <a:pt x="696" y="194"/>
                  <a:pt x="696" y="194"/>
                </a:cubicBezTo>
                <a:moveTo>
                  <a:pt x="786" y="191"/>
                </a:moveTo>
                <a:cubicBezTo>
                  <a:pt x="777" y="191"/>
                  <a:pt x="777" y="191"/>
                  <a:pt x="777" y="191"/>
                </a:cubicBezTo>
                <a:cubicBezTo>
                  <a:pt x="778" y="192"/>
                  <a:pt x="779" y="193"/>
                  <a:pt x="781" y="195"/>
                </a:cubicBezTo>
                <a:cubicBezTo>
                  <a:pt x="788" y="195"/>
                  <a:pt x="788" y="195"/>
                  <a:pt x="788" y="195"/>
                </a:cubicBezTo>
                <a:cubicBezTo>
                  <a:pt x="788" y="195"/>
                  <a:pt x="788" y="194"/>
                  <a:pt x="788" y="194"/>
                </a:cubicBezTo>
                <a:cubicBezTo>
                  <a:pt x="786" y="191"/>
                  <a:pt x="786" y="191"/>
                  <a:pt x="786" y="191"/>
                </a:cubicBezTo>
                <a:moveTo>
                  <a:pt x="788" y="185"/>
                </a:moveTo>
                <a:cubicBezTo>
                  <a:pt x="786" y="191"/>
                  <a:pt x="786" y="191"/>
                  <a:pt x="786" y="191"/>
                </a:cubicBezTo>
                <a:cubicBezTo>
                  <a:pt x="788" y="194"/>
                  <a:pt x="788" y="194"/>
                  <a:pt x="788" y="194"/>
                </a:cubicBezTo>
                <a:cubicBezTo>
                  <a:pt x="794" y="191"/>
                  <a:pt x="794" y="191"/>
                  <a:pt x="794" y="191"/>
                </a:cubicBezTo>
                <a:cubicBezTo>
                  <a:pt x="788" y="185"/>
                  <a:pt x="788" y="185"/>
                  <a:pt x="788" y="185"/>
                </a:cubicBezTo>
                <a:moveTo>
                  <a:pt x="786" y="183"/>
                </a:moveTo>
                <a:cubicBezTo>
                  <a:pt x="788" y="185"/>
                  <a:pt x="788" y="185"/>
                  <a:pt x="788" y="185"/>
                </a:cubicBezTo>
                <a:cubicBezTo>
                  <a:pt x="786" y="183"/>
                  <a:pt x="786" y="183"/>
                  <a:pt x="786" y="183"/>
                </a:cubicBezTo>
                <a:moveTo>
                  <a:pt x="761" y="180"/>
                </a:moveTo>
                <a:cubicBezTo>
                  <a:pt x="761" y="180"/>
                  <a:pt x="761" y="180"/>
                  <a:pt x="761" y="180"/>
                </a:cubicBezTo>
                <a:cubicBezTo>
                  <a:pt x="761" y="188"/>
                  <a:pt x="761" y="188"/>
                  <a:pt x="761" y="188"/>
                </a:cubicBezTo>
                <a:cubicBezTo>
                  <a:pt x="761" y="180"/>
                  <a:pt x="761" y="180"/>
                  <a:pt x="761" y="180"/>
                </a:cubicBezTo>
                <a:moveTo>
                  <a:pt x="764" y="180"/>
                </a:moveTo>
                <a:cubicBezTo>
                  <a:pt x="761" y="180"/>
                  <a:pt x="761" y="180"/>
                  <a:pt x="761" y="180"/>
                </a:cubicBezTo>
                <a:cubicBezTo>
                  <a:pt x="761" y="188"/>
                  <a:pt x="761" y="188"/>
                  <a:pt x="761" y="188"/>
                </a:cubicBezTo>
                <a:cubicBezTo>
                  <a:pt x="764" y="188"/>
                  <a:pt x="764" y="188"/>
                  <a:pt x="764" y="188"/>
                </a:cubicBezTo>
                <a:cubicBezTo>
                  <a:pt x="764" y="180"/>
                  <a:pt x="764" y="180"/>
                  <a:pt x="764" y="180"/>
                </a:cubicBezTo>
                <a:moveTo>
                  <a:pt x="824" y="180"/>
                </a:moveTo>
                <a:cubicBezTo>
                  <a:pt x="815" y="180"/>
                  <a:pt x="815" y="180"/>
                  <a:pt x="815" y="180"/>
                </a:cubicBezTo>
                <a:cubicBezTo>
                  <a:pt x="815" y="189"/>
                  <a:pt x="815" y="189"/>
                  <a:pt x="815" y="189"/>
                </a:cubicBezTo>
                <a:cubicBezTo>
                  <a:pt x="805" y="183"/>
                  <a:pt x="805" y="183"/>
                  <a:pt x="805" y="183"/>
                </a:cubicBezTo>
                <a:cubicBezTo>
                  <a:pt x="813" y="195"/>
                  <a:pt x="813" y="195"/>
                  <a:pt x="813" y="195"/>
                </a:cubicBezTo>
                <a:cubicBezTo>
                  <a:pt x="817" y="195"/>
                  <a:pt x="817" y="195"/>
                  <a:pt x="817" y="195"/>
                </a:cubicBezTo>
                <a:cubicBezTo>
                  <a:pt x="821" y="194"/>
                  <a:pt x="821" y="194"/>
                  <a:pt x="821" y="194"/>
                </a:cubicBezTo>
                <a:cubicBezTo>
                  <a:pt x="818" y="183"/>
                  <a:pt x="818" y="183"/>
                  <a:pt x="818" y="183"/>
                </a:cubicBezTo>
                <a:cubicBezTo>
                  <a:pt x="824" y="180"/>
                  <a:pt x="824" y="180"/>
                  <a:pt x="824" y="180"/>
                </a:cubicBezTo>
                <a:moveTo>
                  <a:pt x="796" y="180"/>
                </a:moveTo>
                <a:cubicBezTo>
                  <a:pt x="796" y="180"/>
                  <a:pt x="796" y="180"/>
                  <a:pt x="796" y="180"/>
                </a:cubicBezTo>
                <a:moveTo>
                  <a:pt x="777" y="177"/>
                </a:moveTo>
                <a:cubicBezTo>
                  <a:pt x="786" y="183"/>
                  <a:pt x="786" y="183"/>
                  <a:pt x="786" y="183"/>
                </a:cubicBezTo>
                <a:cubicBezTo>
                  <a:pt x="788" y="185"/>
                  <a:pt x="788" y="185"/>
                  <a:pt x="788" y="185"/>
                </a:cubicBezTo>
                <a:cubicBezTo>
                  <a:pt x="794" y="191"/>
                  <a:pt x="794" y="191"/>
                  <a:pt x="794" y="191"/>
                </a:cubicBezTo>
                <a:cubicBezTo>
                  <a:pt x="793" y="185"/>
                  <a:pt x="793" y="185"/>
                  <a:pt x="793" y="185"/>
                </a:cubicBezTo>
                <a:cubicBezTo>
                  <a:pt x="794" y="191"/>
                  <a:pt x="794" y="191"/>
                  <a:pt x="794" y="191"/>
                </a:cubicBezTo>
                <a:cubicBezTo>
                  <a:pt x="796" y="189"/>
                  <a:pt x="797" y="188"/>
                  <a:pt x="797" y="187"/>
                </a:cubicBezTo>
                <a:cubicBezTo>
                  <a:pt x="797" y="187"/>
                  <a:pt x="797" y="187"/>
                  <a:pt x="797" y="187"/>
                </a:cubicBezTo>
                <a:cubicBezTo>
                  <a:pt x="796" y="187"/>
                  <a:pt x="796" y="187"/>
                  <a:pt x="796" y="186"/>
                </a:cubicBezTo>
                <a:cubicBezTo>
                  <a:pt x="797" y="186"/>
                  <a:pt x="797" y="186"/>
                  <a:pt x="797" y="186"/>
                </a:cubicBezTo>
                <a:cubicBezTo>
                  <a:pt x="798" y="186"/>
                  <a:pt x="798" y="186"/>
                  <a:pt x="797" y="187"/>
                </a:cubicBezTo>
                <a:cubicBezTo>
                  <a:pt x="798" y="187"/>
                  <a:pt x="799" y="186"/>
                  <a:pt x="802" y="185"/>
                </a:cubicBezTo>
                <a:cubicBezTo>
                  <a:pt x="796" y="180"/>
                  <a:pt x="796" y="180"/>
                  <a:pt x="796" y="180"/>
                </a:cubicBezTo>
                <a:cubicBezTo>
                  <a:pt x="794" y="180"/>
                  <a:pt x="794" y="180"/>
                  <a:pt x="794" y="180"/>
                </a:cubicBezTo>
                <a:cubicBezTo>
                  <a:pt x="791" y="183"/>
                  <a:pt x="791" y="183"/>
                  <a:pt x="791" y="183"/>
                </a:cubicBezTo>
                <a:cubicBezTo>
                  <a:pt x="786" y="180"/>
                  <a:pt x="786" y="180"/>
                  <a:pt x="786" y="180"/>
                </a:cubicBezTo>
                <a:cubicBezTo>
                  <a:pt x="777" y="177"/>
                  <a:pt x="777" y="177"/>
                  <a:pt x="777" y="177"/>
                </a:cubicBezTo>
                <a:moveTo>
                  <a:pt x="799" y="171"/>
                </a:moveTo>
                <a:cubicBezTo>
                  <a:pt x="801" y="175"/>
                  <a:pt x="801" y="175"/>
                  <a:pt x="801" y="175"/>
                </a:cubicBezTo>
                <a:cubicBezTo>
                  <a:pt x="805" y="177"/>
                  <a:pt x="805" y="177"/>
                  <a:pt x="805" y="177"/>
                </a:cubicBezTo>
                <a:cubicBezTo>
                  <a:pt x="802" y="174"/>
                  <a:pt x="802" y="174"/>
                  <a:pt x="802" y="174"/>
                </a:cubicBezTo>
                <a:cubicBezTo>
                  <a:pt x="799" y="171"/>
                  <a:pt x="799" y="171"/>
                  <a:pt x="799" y="171"/>
                </a:cubicBezTo>
                <a:moveTo>
                  <a:pt x="761" y="171"/>
                </a:moveTo>
                <a:cubicBezTo>
                  <a:pt x="759" y="175"/>
                  <a:pt x="759" y="175"/>
                  <a:pt x="759" y="175"/>
                </a:cubicBezTo>
                <a:cubicBezTo>
                  <a:pt x="761" y="180"/>
                  <a:pt x="761" y="180"/>
                  <a:pt x="761" y="180"/>
                </a:cubicBezTo>
                <a:cubicBezTo>
                  <a:pt x="764" y="180"/>
                  <a:pt x="764" y="180"/>
                  <a:pt x="764" y="180"/>
                </a:cubicBezTo>
                <a:cubicBezTo>
                  <a:pt x="764" y="188"/>
                  <a:pt x="764" y="188"/>
                  <a:pt x="764" y="188"/>
                </a:cubicBezTo>
                <a:cubicBezTo>
                  <a:pt x="764" y="180"/>
                  <a:pt x="764" y="180"/>
                  <a:pt x="764" y="180"/>
                </a:cubicBezTo>
                <a:cubicBezTo>
                  <a:pt x="767" y="174"/>
                  <a:pt x="767" y="174"/>
                  <a:pt x="767" y="174"/>
                </a:cubicBezTo>
                <a:cubicBezTo>
                  <a:pt x="761" y="171"/>
                  <a:pt x="761" y="171"/>
                  <a:pt x="761" y="171"/>
                </a:cubicBezTo>
                <a:moveTo>
                  <a:pt x="748" y="168"/>
                </a:moveTo>
                <a:cubicBezTo>
                  <a:pt x="739" y="168"/>
                  <a:pt x="739" y="168"/>
                  <a:pt x="739" y="168"/>
                </a:cubicBezTo>
                <a:cubicBezTo>
                  <a:pt x="736" y="177"/>
                  <a:pt x="736" y="177"/>
                  <a:pt x="736" y="177"/>
                </a:cubicBezTo>
                <a:cubicBezTo>
                  <a:pt x="722" y="178"/>
                  <a:pt x="725" y="184"/>
                  <a:pt x="719" y="195"/>
                </a:cubicBezTo>
                <a:cubicBezTo>
                  <a:pt x="720" y="195"/>
                  <a:pt x="720" y="195"/>
                  <a:pt x="720" y="195"/>
                </a:cubicBezTo>
                <a:cubicBezTo>
                  <a:pt x="723" y="191"/>
                  <a:pt x="726" y="185"/>
                  <a:pt x="727" y="184"/>
                </a:cubicBezTo>
                <a:cubicBezTo>
                  <a:pt x="729" y="180"/>
                  <a:pt x="731" y="179"/>
                  <a:pt x="732" y="179"/>
                </a:cubicBezTo>
                <a:cubicBezTo>
                  <a:pt x="733" y="179"/>
                  <a:pt x="733" y="180"/>
                  <a:pt x="734" y="180"/>
                </a:cubicBezTo>
                <a:cubicBezTo>
                  <a:pt x="734" y="180"/>
                  <a:pt x="735" y="180"/>
                  <a:pt x="735" y="180"/>
                </a:cubicBezTo>
                <a:cubicBezTo>
                  <a:pt x="736" y="180"/>
                  <a:pt x="737" y="179"/>
                  <a:pt x="739" y="171"/>
                </a:cubicBezTo>
                <a:cubicBezTo>
                  <a:pt x="748" y="171"/>
                  <a:pt x="748" y="171"/>
                  <a:pt x="748" y="171"/>
                </a:cubicBezTo>
                <a:cubicBezTo>
                  <a:pt x="748" y="168"/>
                  <a:pt x="748" y="168"/>
                  <a:pt x="748" y="168"/>
                </a:cubicBezTo>
                <a:moveTo>
                  <a:pt x="753" y="168"/>
                </a:moveTo>
                <a:cubicBezTo>
                  <a:pt x="748" y="168"/>
                  <a:pt x="748" y="168"/>
                  <a:pt x="748" y="168"/>
                </a:cubicBezTo>
                <a:cubicBezTo>
                  <a:pt x="748" y="171"/>
                  <a:pt x="748" y="171"/>
                  <a:pt x="748" y="171"/>
                </a:cubicBezTo>
                <a:cubicBezTo>
                  <a:pt x="753" y="168"/>
                  <a:pt x="753" y="168"/>
                  <a:pt x="753" y="168"/>
                </a:cubicBezTo>
                <a:moveTo>
                  <a:pt x="843" y="163"/>
                </a:moveTo>
                <a:cubicBezTo>
                  <a:pt x="837" y="171"/>
                  <a:pt x="837" y="171"/>
                  <a:pt x="837" y="171"/>
                </a:cubicBezTo>
                <a:cubicBezTo>
                  <a:pt x="843" y="168"/>
                  <a:pt x="843" y="168"/>
                  <a:pt x="843" y="168"/>
                </a:cubicBezTo>
                <a:cubicBezTo>
                  <a:pt x="843" y="163"/>
                  <a:pt x="843" y="163"/>
                  <a:pt x="843" y="163"/>
                </a:cubicBezTo>
                <a:moveTo>
                  <a:pt x="786" y="160"/>
                </a:moveTo>
                <a:cubicBezTo>
                  <a:pt x="780" y="160"/>
                  <a:pt x="780" y="160"/>
                  <a:pt x="780" y="160"/>
                </a:cubicBezTo>
                <a:cubicBezTo>
                  <a:pt x="791" y="168"/>
                  <a:pt x="791" y="168"/>
                  <a:pt x="791" y="168"/>
                </a:cubicBezTo>
                <a:cubicBezTo>
                  <a:pt x="786" y="160"/>
                  <a:pt x="786" y="160"/>
                  <a:pt x="786" y="160"/>
                </a:cubicBezTo>
                <a:moveTo>
                  <a:pt x="867" y="160"/>
                </a:moveTo>
                <a:cubicBezTo>
                  <a:pt x="864" y="160"/>
                  <a:pt x="864" y="160"/>
                  <a:pt x="864" y="160"/>
                </a:cubicBezTo>
                <a:cubicBezTo>
                  <a:pt x="862" y="163"/>
                  <a:pt x="862" y="163"/>
                  <a:pt x="862" y="163"/>
                </a:cubicBezTo>
                <a:cubicBezTo>
                  <a:pt x="867" y="166"/>
                  <a:pt x="867" y="166"/>
                  <a:pt x="867" y="166"/>
                </a:cubicBezTo>
                <a:cubicBezTo>
                  <a:pt x="867" y="160"/>
                  <a:pt x="867" y="160"/>
                  <a:pt x="867" y="160"/>
                </a:cubicBezTo>
                <a:moveTo>
                  <a:pt x="940" y="159"/>
                </a:moveTo>
                <a:cubicBezTo>
                  <a:pt x="940" y="160"/>
                  <a:pt x="940" y="160"/>
                  <a:pt x="940" y="160"/>
                </a:cubicBezTo>
                <a:cubicBezTo>
                  <a:pt x="940" y="160"/>
                  <a:pt x="940" y="160"/>
                  <a:pt x="940" y="160"/>
                </a:cubicBezTo>
                <a:cubicBezTo>
                  <a:pt x="940" y="159"/>
                  <a:pt x="940" y="159"/>
                  <a:pt x="940" y="159"/>
                </a:cubicBezTo>
                <a:moveTo>
                  <a:pt x="864" y="157"/>
                </a:moveTo>
                <a:cubicBezTo>
                  <a:pt x="859" y="157"/>
                  <a:pt x="859" y="157"/>
                  <a:pt x="859" y="157"/>
                </a:cubicBezTo>
                <a:cubicBezTo>
                  <a:pt x="862" y="163"/>
                  <a:pt x="862" y="163"/>
                  <a:pt x="862" y="163"/>
                </a:cubicBezTo>
                <a:cubicBezTo>
                  <a:pt x="864" y="160"/>
                  <a:pt x="864" y="160"/>
                  <a:pt x="864" y="160"/>
                </a:cubicBezTo>
                <a:cubicBezTo>
                  <a:pt x="864" y="157"/>
                  <a:pt x="864" y="157"/>
                  <a:pt x="864" y="157"/>
                </a:cubicBezTo>
                <a:moveTo>
                  <a:pt x="965" y="157"/>
                </a:moveTo>
                <a:cubicBezTo>
                  <a:pt x="965" y="157"/>
                  <a:pt x="965" y="157"/>
                  <a:pt x="965" y="157"/>
                </a:cubicBezTo>
                <a:moveTo>
                  <a:pt x="511" y="151"/>
                </a:moveTo>
                <a:cubicBezTo>
                  <a:pt x="508" y="154"/>
                  <a:pt x="508" y="154"/>
                  <a:pt x="508" y="154"/>
                </a:cubicBezTo>
                <a:cubicBezTo>
                  <a:pt x="514" y="157"/>
                  <a:pt x="514" y="157"/>
                  <a:pt x="514" y="157"/>
                </a:cubicBezTo>
                <a:cubicBezTo>
                  <a:pt x="511" y="151"/>
                  <a:pt x="511" y="151"/>
                  <a:pt x="511" y="151"/>
                </a:cubicBezTo>
                <a:moveTo>
                  <a:pt x="498" y="143"/>
                </a:moveTo>
                <a:cubicBezTo>
                  <a:pt x="492" y="143"/>
                  <a:pt x="492" y="143"/>
                  <a:pt x="492" y="143"/>
                </a:cubicBezTo>
                <a:cubicBezTo>
                  <a:pt x="487" y="151"/>
                  <a:pt x="487" y="151"/>
                  <a:pt x="487" y="151"/>
                </a:cubicBezTo>
                <a:cubicBezTo>
                  <a:pt x="508" y="154"/>
                  <a:pt x="508" y="154"/>
                  <a:pt x="508" y="154"/>
                </a:cubicBezTo>
                <a:cubicBezTo>
                  <a:pt x="511" y="151"/>
                  <a:pt x="511" y="151"/>
                  <a:pt x="511" y="151"/>
                </a:cubicBezTo>
                <a:cubicBezTo>
                  <a:pt x="508" y="146"/>
                  <a:pt x="508" y="146"/>
                  <a:pt x="508" y="146"/>
                </a:cubicBezTo>
                <a:cubicBezTo>
                  <a:pt x="500" y="146"/>
                  <a:pt x="500" y="146"/>
                  <a:pt x="500" y="146"/>
                </a:cubicBezTo>
                <a:cubicBezTo>
                  <a:pt x="498" y="143"/>
                  <a:pt x="498" y="143"/>
                  <a:pt x="498" y="143"/>
                </a:cubicBezTo>
                <a:moveTo>
                  <a:pt x="709" y="131"/>
                </a:moveTo>
                <a:cubicBezTo>
                  <a:pt x="707" y="140"/>
                  <a:pt x="707" y="140"/>
                  <a:pt x="707" y="140"/>
                </a:cubicBezTo>
                <a:cubicBezTo>
                  <a:pt x="720" y="140"/>
                  <a:pt x="720" y="140"/>
                  <a:pt x="720" y="140"/>
                </a:cubicBezTo>
                <a:cubicBezTo>
                  <a:pt x="720" y="137"/>
                  <a:pt x="720" y="137"/>
                  <a:pt x="720" y="137"/>
                </a:cubicBezTo>
                <a:cubicBezTo>
                  <a:pt x="709" y="131"/>
                  <a:pt x="709" y="131"/>
                  <a:pt x="709" y="131"/>
                </a:cubicBezTo>
                <a:moveTo>
                  <a:pt x="731" y="129"/>
                </a:moveTo>
                <a:cubicBezTo>
                  <a:pt x="729" y="139"/>
                  <a:pt x="731" y="136"/>
                  <a:pt x="720" y="137"/>
                </a:cubicBezTo>
                <a:cubicBezTo>
                  <a:pt x="720" y="140"/>
                  <a:pt x="720" y="140"/>
                  <a:pt x="720" y="140"/>
                </a:cubicBezTo>
                <a:cubicBezTo>
                  <a:pt x="729" y="143"/>
                  <a:pt x="729" y="143"/>
                  <a:pt x="729" y="143"/>
                </a:cubicBezTo>
                <a:cubicBezTo>
                  <a:pt x="732" y="140"/>
                  <a:pt x="732" y="140"/>
                  <a:pt x="732" y="140"/>
                </a:cubicBezTo>
                <a:cubicBezTo>
                  <a:pt x="734" y="137"/>
                  <a:pt x="734" y="137"/>
                  <a:pt x="734" y="137"/>
                </a:cubicBezTo>
                <a:cubicBezTo>
                  <a:pt x="731" y="140"/>
                  <a:pt x="731" y="140"/>
                  <a:pt x="731" y="140"/>
                </a:cubicBezTo>
                <a:cubicBezTo>
                  <a:pt x="729" y="138"/>
                  <a:pt x="729" y="138"/>
                  <a:pt x="729" y="138"/>
                </a:cubicBezTo>
                <a:cubicBezTo>
                  <a:pt x="734" y="131"/>
                  <a:pt x="734" y="131"/>
                  <a:pt x="734" y="131"/>
                </a:cubicBezTo>
                <a:cubicBezTo>
                  <a:pt x="731" y="129"/>
                  <a:pt x="731" y="129"/>
                  <a:pt x="731" y="129"/>
                </a:cubicBezTo>
                <a:moveTo>
                  <a:pt x="697" y="121"/>
                </a:moveTo>
                <a:cubicBezTo>
                  <a:pt x="688" y="131"/>
                  <a:pt x="688" y="131"/>
                  <a:pt x="688" y="131"/>
                </a:cubicBezTo>
                <a:cubicBezTo>
                  <a:pt x="688" y="134"/>
                  <a:pt x="688" y="134"/>
                  <a:pt x="688" y="134"/>
                </a:cubicBezTo>
                <a:cubicBezTo>
                  <a:pt x="693" y="134"/>
                  <a:pt x="693" y="134"/>
                  <a:pt x="693" y="134"/>
                </a:cubicBezTo>
                <a:cubicBezTo>
                  <a:pt x="699" y="131"/>
                  <a:pt x="699" y="131"/>
                  <a:pt x="699" y="131"/>
                </a:cubicBezTo>
                <a:cubicBezTo>
                  <a:pt x="697" y="121"/>
                  <a:pt x="697" y="121"/>
                  <a:pt x="697" y="121"/>
                </a:cubicBezTo>
                <a:moveTo>
                  <a:pt x="701" y="120"/>
                </a:moveTo>
                <a:cubicBezTo>
                  <a:pt x="688" y="123"/>
                  <a:pt x="688" y="123"/>
                  <a:pt x="688" y="123"/>
                </a:cubicBezTo>
                <a:cubicBezTo>
                  <a:pt x="688" y="131"/>
                  <a:pt x="688" y="131"/>
                  <a:pt x="688" y="131"/>
                </a:cubicBezTo>
                <a:cubicBezTo>
                  <a:pt x="697" y="121"/>
                  <a:pt x="697" y="121"/>
                  <a:pt x="697" y="121"/>
                </a:cubicBezTo>
                <a:cubicBezTo>
                  <a:pt x="699" y="131"/>
                  <a:pt x="699" y="131"/>
                  <a:pt x="699" y="131"/>
                </a:cubicBezTo>
                <a:cubicBezTo>
                  <a:pt x="701" y="123"/>
                  <a:pt x="701" y="123"/>
                  <a:pt x="701" y="123"/>
                </a:cubicBezTo>
                <a:cubicBezTo>
                  <a:pt x="701" y="120"/>
                  <a:pt x="701" y="120"/>
                  <a:pt x="701" y="120"/>
                </a:cubicBezTo>
                <a:moveTo>
                  <a:pt x="483" y="118"/>
                </a:moveTo>
                <a:cubicBezTo>
                  <a:pt x="483" y="140"/>
                  <a:pt x="483" y="140"/>
                  <a:pt x="483" y="140"/>
                </a:cubicBezTo>
                <a:cubicBezTo>
                  <a:pt x="484" y="140"/>
                  <a:pt x="484" y="140"/>
                  <a:pt x="484" y="140"/>
                </a:cubicBezTo>
                <a:cubicBezTo>
                  <a:pt x="487" y="134"/>
                  <a:pt x="487" y="134"/>
                  <a:pt x="487" y="134"/>
                </a:cubicBezTo>
                <a:cubicBezTo>
                  <a:pt x="498" y="134"/>
                  <a:pt x="498" y="134"/>
                  <a:pt x="498" y="134"/>
                </a:cubicBezTo>
                <a:cubicBezTo>
                  <a:pt x="487" y="134"/>
                  <a:pt x="487" y="134"/>
                  <a:pt x="487" y="134"/>
                </a:cubicBezTo>
                <a:cubicBezTo>
                  <a:pt x="484" y="140"/>
                  <a:pt x="484" y="140"/>
                  <a:pt x="484" y="140"/>
                </a:cubicBezTo>
                <a:cubicBezTo>
                  <a:pt x="495" y="137"/>
                  <a:pt x="495" y="137"/>
                  <a:pt x="495" y="137"/>
                </a:cubicBezTo>
                <a:cubicBezTo>
                  <a:pt x="492" y="143"/>
                  <a:pt x="492" y="143"/>
                  <a:pt x="492" y="143"/>
                </a:cubicBezTo>
                <a:cubicBezTo>
                  <a:pt x="498" y="143"/>
                  <a:pt x="498" y="143"/>
                  <a:pt x="498" y="143"/>
                </a:cubicBezTo>
                <a:cubicBezTo>
                  <a:pt x="500" y="146"/>
                  <a:pt x="500" y="146"/>
                  <a:pt x="500" y="146"/>
                </a:cubicBezTo>
                <a:cubicBezTo>
                  <a:pt x="498" y="143"/>
                  <a:pt x="498" y="143"/>
                  <a:pt x="498" y="143"/>
                </a:cubicBezTo>
                <a:cubicBezTo>
                  <a:pt x="501" y="131"/>
                  <a:pt x="501" y="131"/>
                  <a:pt x="501" y="131"/>
                </a:cubicBezTo>
                <a:cubicBezTo>
                  <a:pt x="492" y="121"/>
                  <a:pt x="492" y="121"/>
                  <a:pt x="492" y="121"/>
                </a:cubicBezTo>
                <a:cubicBezTo>
                  <a:pt x="483" y="118"/>
                  <a:pt x="483" y="118"/>
                  <a:pt x="483" y="118"/>
                </a:cubicBezTo>
                <a:moveTo>
                  <a:pt x="761" y="114"/>
                </a:moveTo>
                <a:cubicBezTo>
                  <a:pt x="761" y="114"/>
                  <a:pt x="761" y="114"/>
                  <a:pt x="761" y="114"/>
                </a:cubicBezTo>
                <a:cubicBezTo>
                  <a:pt x="761" y="117"/>
                  <a:pt x="761" y="117"/>
                  <a:pt x="761" y="117"/>
                </a:cubicBezTo>
                <a:cubicBezTo>
                  <a:pt x="761" y="114"/>
                  <a:pt x="761" y="114"/>
                  <a:pt x="761" y="114"/>
                </a:cubicBezTo>
                <a:moveTo>
                  <a:pt x="718" y="109"/>
                </a:moveTo>
                <a:cubicBezTo>
                  <a:pt x="712" y="109"/>
                  <a:pt x="712" y="109"/>
                  <a:pt x="712" y="109"/>
                </a:cubicBezTo>
                <a:cubicBezTo>
                  <a:pt x="709" y="109"/>
                  <a:pt x="709" y="109"/>
                  <a:pt x="709" y="109"/>
                </a:cubicBezTo>
                <a:cubicBezTo>
                  <a:pt x="715" y="112"/>
                  <a:pt x="715" y="112"/>
                  <a:pt x="715" y="112"/>
                </a:cubicBezTo>
                <a:cubicBezTo>
                  <a:pt x="709" y="109"/>
                  <a:pt x="709" y="109"/>
                  <a:pt x="709" y="109"/>
                </a:cubicBezTo>
                <a:cubicBezTo>
                  <a:pt x="704" y="109"/>
                  <a:pt x="704" y="109"/>
                  <a:pt x="704" y="109"/>
                </a:cubicBezTo>
                <a:cubicBezTo>
                  <a:pt x="704" y="114"/>
                  <a:pt x="704" y="114"/>
                  <a:pt x="704" y="114"/>
                </a:cubicBezTo>
                <a:cubicBezTo>
                  <a:pt x="709" y="120"/>
                  <a:pt x="711" y="120"/>
                  <a:pt x="715" y="126"/>
                </a:cubicBezTo>
                <a:cubicBezTo>
                  <a:pt x="712" y="129"/>
                  <a:pt x="712" y="129"/>
                  <a:pt x="712" y="129"/>
                </a:cubicBezTo>
                <a:cubicBezTo>
                  <a:pt x="709" y="131"/>
                  <a:pt x="709" y="131"/>
                  <a:pt x="709" y="131"/>
                </a:cubicBezTo>
                <a:cubicBezTo>
                  <a:pt x="720" y="137"/>
                  <a:pt x="720" y="137"/>
                  <a:pt x="720" y="137"/>
                </a:cubicBezTo>
                <a:cubicBezTo>
                  <a:pt x="731" y="136"/>
                  <a:pt x="729" y="139"/>
                  <a:pt x="731" y="129"/>
                </a:cubicBezTo>
                <a:cubicBezTo>
                  <a:pt x="726" y="126"/>
                  <a:pt x="726" y="126"/>
                  <a:pt x="726" y="126"/>
                </a:cubicBezTo>
                <a:cubicBezTo>
                  <a:pt x="723" y="123"/>
                  <a:pt x="723" y="123"/>
                  <a:pt x="723" y="123"/>
                </a:cubicBezTo>
                <a:cubicBezTo>
                  <a:pt x="720" y="120"/>
                  <a:pt x="720" y="120"/>
                  <a:pt x="720" y="120"/>
                </a:cubicBezTo>
                <a:cubicBezTo>
                  <a:pt x="718" y="117"/>
                  <a:pt x="718" y="117"/>
                  <a:pt x="718" y="117"/>
                </a:cubicBezTo>
                <a:cubicBezTo>
                  <a:pt x="712" y="117"/>
                  <a:pt x="712" y="117"/>
                  <a:pt x="712" y="117"/>
                </a:cubicBezTo>
                <a:cubicBezTo>
                  <a:pt x="718" y="117"/>
                  <a:pt x="718" y="117"/>
                  <a:pt x="718" y="117"/>
                </a:cubicBezTo>
                <a:cubicBezTo>
                  <a:pt x="720" y="120"/>
                  <a:pt x="720" y="120"/>
                  <a:pt x="720" y="120"/>
                </a:cubicBezTo>
                <a:cubicBezTo>
                  <a:pt x="723" y="123"/>
                  <a:pt x="723" y="123"/>
                  <a:pt x="723" y="123"/>
                </a:cubicBezTo>
                <a:cubicBezTo>
                  <a:pt x="726" y="126"/>
                  <a:pt x="726" y="126"/>
                  <a:pt x="726" y="126"/>
                </a:cubicBezTo>
                <a:cubicBezTo>
                  <a:pt x="723" y="123"/>
                  <a:pt x="723" y="123"/>
                  <a:pt x="723" y="123"/>
                </a:cubicBezTo>
                <a:cubicBezTo>
                  <a:pt x="720" y="120"/>
                  <a:pt x="720" y="120"/>
                  <a:pt x="720" y="120"/>
                </a:cubicBezTo>
                <a:cubicBezTo>
                  <a:pt x="718" y="117"/>
                  <a:pt x="718" y="117"/>
                  <a:pt x="718" y="117"/>
                </a:cubicBezTo>
                <a:cubicBezTo>
                  <a:pt x="718" y="109"/>
                  <a:pt x="718" y="109"/>
                  <a:pt x="718" y="109"/>
                </a:cubicBezTo>
                <a:moveTo>
                  <a:pt x="707" y="106"/>
                </a:moveTo>
                <a:cubicBezTo>
                  <a:pt x="704" y="109"/>
                  <a:pt x="704" y="109"/>
                  <a:pt x="704" y="109"/>
                </a:cubicBezTo>
                <a:cubicBezTo>
                  <a:pt x="709" y="109"/>
                  <a:pt x="709" y="109"/>
                  <a:pt x="709" y="109"/>
                </a:cubicBezTo>
                <a:cubicBezTo>
                  <a:pt x="707" y="106"/>
                  <a:pt x="707" y="106"/>
                  <a:pt x="707" y="106"/>
                </a:cubicBezTo>
                <a:moveTo>
                  <a:pt x="771" y="100"/>
                </a:moveTo>
                <a:cubicBezTo>
                  <a:pt x="767" y="103"/>
                  <a:pt x="767" y="103"/>
                  <a:pt x="767" y="103"/>
                </a:cubicBezTo>
                <a:cubicBezTo>
                  <a:pt x="769" y="106"/>
                  <a:pt x="769" y="106"/>
                  <a:pt x="769" y="106"/>
                </a:cubicBezTo>
                <a:cubicBezTo>
                  <a:pt x="772" y="109"/>
                  <a:pt x="772" y="109"/>
                  <a:pt x="772" y="109"/>
                </a:cubicBezTo>
                <a:cubicBezTo>
                  <a:pt x="775" y="109"/>
                  <a:pt x="775" y="109"/>
                  <a:pt x="775" y="109"/>
                </a:cubicBezTo>
                <a:cubicBezTo>
                  <a:pt x="771" y="100"/>
                  <a:pt x="771" y="100"/>
                  <a:pt x="771" y="100"/>
                </a:cubicBezTo>
                <a:moveTo>
                  <a:pt x="750" y="100"/>
                </a:moveTo>
                <a:cubicBezTo>
                  <a:pt x="751" y="104"/>
                  <a:pt x="751" y="109"/>
                  <a:pt x="756" y="109"/>
                </a:cubicBezTo>
                <a:cubicBezTo>
                  <a:pt x="763" y="109"/>
                  <a:pt x="761" y="107"/>
                  <a:pt x="764" y="103"/>
                </a:cubicBezTo>
                <a:cubicBezTo>
                  <a:pt x="753" y="106"/>
                  <a:pt x="753" y="106"/>
                  <a:pt x="753" y="106"/>
                </a:cubicBezTo>
                <a:cubicBezTo>
                  <a:pt x="750" y="100"/>
                  <a:pt x="750" y="100"/>
                  <a:pt x="750" y="100"/>
                </a:cubicBezTo>
                <a:moveTo>
                  <a:pt x="799" y="86"/>
                </a:moveTo>
                <a:cubicBezTo>
                  <a:pt x="799" y="86"/>
                  <a:pt x="799" y="86"/>
                  <a:pt x="799" y="86"/>
                </a:cubicBezTo>
                <a:moveTo>
                  <a:pt x="514" y="74"/>
                </a:moveTo>
                <a:cubicBezTo>
                  <a:pt x="517" y="77"/>
                  <a:pt x="517" y="77"/>
                  <a:pt x="517" y="77"/>
                </a:cubicBezTo>
                <a:cubicBezTo>
                  <a:pt x="514" y="74"/>
                  <a:pt x="514" y="74"/>
                  <a:pt x="514" y="74"/>
                </a:cubicBezTo>
                <a:moveTo>
                  <a:pt x="644" y="74"/>
                </a:moveTo>
                <a:cubicBezTo>
                  <a:pt x="644" y="74"/>
                  <a:pt x="644" y="74"/>
                  <a:pt x="644" y="74"/>
                </a:cubicBezTo>
                <a:moveTo>
                  <a:pt x="661" y="72"/>
                </a:moveTo>
                <a:cubicBezTo>
                  <a:pt x="644" y="74"/>
                  <a:pt x="644" y="74"/>
                  <a:pt x="644" y="74"/>
                </a:cubicBezTo>
                <a:cubicBezTo>
                  <a:pt x="639" y="74"/>
                  <a:pt x="639" y="74"/>
                  <a:pt x="639" y="74"/>
                </a:cubicBezTo>
                <a:cubicBezTo>
                  <a:pt x="636" y="80"/>
                  <a:pt x="636" y="80"/>
                  <a:pt x="636" y="80"/>
                </a:cubicBezTo>
                <a:cubicBezTo>
                  <a:pt x="639" y="80"/>
                  <a:pt x="639" y="80"/>
                  <a:pt x="639" y="80"/>
                </a:cubicBezTo>
                <a:cubicBezTo>
                  <a:pt x="639" y="83"/>
                  <a:pt x="639" y="83"/>
                  <a:pt x="639" y="83"/>
                </a:cubicBezTo>
                <a:cubicBezTo>
                  <a:pt x="646" y="85"/>
                  <a:pt x="644" y="86"/>
                  <a:pt x="650" y="86"/>
                </a:cubicBezTo>
                <a:cubicBezTo>
                  <a:pt x="657" y="86"/>
                  <a:pt x="657" y="81"/>
                  <a:pt x="669" y="80"/>
                </a:cubicBezTo>
                <a:cubicBezTo>
                  <a:pt x="669" y="75"/>
                  <a:pt x="669" y="75"/>
                  <a:pt x="669" y="75"/>
                </a:cubicBezTo>
                <a:cubicBezTo>
                  <a:pt x="661" y="72"/>
                  <a:pt x="661" y="72"/>
                  <a:pt x="661" y="72"/>
                </a:cubicBezTo>
                <a:moveTo>
                  <a:pt x="922" y="62"/>
                </a:moveTo>
                <a:cubicBezTo>
                  <a:pt x="922" y="62"/>
                  <a:pt x="922" y="62"/>
                  <a:pt x="922" y="63"/>
                </a:cubicBezTo>
                <a:cubicBezTo>
                  <a:pt x="922" y="63"/>
                  <a:pt x="922" y="63"/>
                  <a:pt x="923" y="63"/>
                </a:cubicBezTo>
                <a:cubicBezTo>
                  <a:pt x="923" y="63"/>
                  <a:pt x="923" y="63"/>
                  <a:pt x="923" y="62"/>
                </a:cubicBezTo>
                <a:cubicBezTo>
                  <a:pt x="922" y="62"/>
                  <a:pt x="922" y="62"/>
                  <a:pt x="922" y="62"/>
                </a:cubicBezTo>
                <a:moveTo>
                  <a:pt x="623" y="60"/>
                </a:moveTo>
                <a:cubicBezTo>
                  <a:pt x="620" y="63"/>
                  <a:pt x="620" y="63"/>
                  <a:pt x="620" y="63"/>
                </a:cubicBezTo>
                <a:cubicBezTo>
                  <a:pt x="623" y="60"/>
                  <a:pt x="623" y="60"/>
                  <a:pt x="623" y="60"/>
                </a:cubicBezTo>
                <a:moveTo>
                  <a:pt x="517" y="54"/>
                </a:moveTo>
                <a:cubicBezTo>
                  <a:pt x="514" y="54"/>
                  <a:pt x="514" y="54"/>
                  <a:pt x="514" y="54"/>
                </a:cubicBezTo>
                <a:cubicBezTo>
                  <a:pt x="506" y="54"/>
                  <a:pt x="506" y="54"/>
                  <a:pt x="506" y="54"/>
                </a:cubicBezTo>
                <a:cubicBezTo>
                  <a:pt x="508" y="60"/>
                  <a:pt x="508" y="60"/>
                  <a:pt x="508" y="60"/>
                </a:cubicBezTo>
                <a:cubicBezTo>
                  <a:pt x="514" y="60"/>
                  <a:pt x="514" y="60"/>
                  <a:pt x="514" y="60"/>
                </a:cubicBezTo>
                <a:cubicBezTo>
                  <a:pt x="517" y="54"/>
                  <a:pt x="517" y="54"/>
                  <a:pt x="517" y="54"/>
                </a:cubicBezTo>
                <a:moveTo>
                  <a:pt x="834" y="188"/>
                </a:moveTo>
                <a:cubicBezTo>
                  <a:pt x="834" y="188"/>
                  <a:pt x="834" y="188"/>
                  <a:pt x="834" y="188"/>
                </a:cubicBezTo>
                <a:moveTo>
                  <a:pt x="946" y="183"/>
                </a:moveTo>
                <a:cubicBezTo>
                  <a:pt x="946" y="183"/>
                  <a:pt x="946" y="183"/>
                  <a:pt x="946" y="183"/>
                </a:cubicBezTo>
                <a:moveTo>
                  <a:pt x="946" y="183"/>
                </a:moveTo>
                <a:cubicBezTo>
                  <a:pt x="946" y="183"/>
                  <a:pt x="946" y="183"/>
                  <a:pt x="946" y="183"/>
                </a:cubicBezTo>
                <a:moveTo>
                  <a:pt x="946" y="183"/>
                </a:moveTo>
                <a:cubicBezTo>
                  <a:pt x="946" y="183"/>
                  <a:pt x="946" y="183"/>
                  <a:pt x="946" y="183"/>
                </a:cubicBezTo>
                <a:cubicBezTo>
                  <a:pt x="946" y="183"/>
                  <a:pt x="946" y="183"/>
                  <a:pt x="946" y="183"/>
                </a:cubicBezTo>
                <a:moveTo>
                  <a:pt x="913" y="185"/>
                </a:moveTo>
                <a:cubicBezTo>
                  <a:pt x="913" y="180"/>
                  <a:pt x="913" y="180"/>
                  <a:pt x="913" y="180"/>
                </a:cubicBezTo>
                <a:cubicBezTo>
                  <a:pt x="913" y="185"/>
                  <a:pt x="913" y="185"/>
                  <a:pt x="913" y="185"/>
                </a:cubicBezTo>
                <a:cubicBezTo>
                  <a:pt x="924" y="184"/>
                  <a:pt x="924" y="184"/>
                  <a:pt x="924" y="184"/>
                </a:cubicBezTo>
                <a:cubicBezTo>
                  <a:pt x="913" y="185"/>
                  <a:pt x="913" y="185"/>
                  <a:pt x="913" y="185"/>
                </a:cubicBezTo>
                <a:moveTo>
                  <a:pt x="897" y="177"/>
                </a:moveTo>
                <a:cubicBezTo>
                  <a:pt x="907" y="177"/>
                  <a:pt x="911" y="175"/>
                  <a:pt x="913" y="175"/>
                </a:cubicBezTo>
                <a:cubicBezTo>
                  <a:pt x="913" y="175"/>
                  <a:pt x="913" y="175"/>
                  <a:pt x="913" y="175"/>
                </a:cubicBezTo>
                <a:cubicBezTo>
                  <a:pt x="915" y="175"/>
                  <a:pt x="916" y="176"/>
                  <a:pt x="918" y="179"/>
                </a:cubicBezTo>
                <a:cubicBezTo>
                  <a:pt x="918" y="179"/>
                  <a:pt x="918" y="179"/>
                  <a:pt x="918" y="179"/>
                </a:cubicBezTo>
                <a:cubicBezTo>
                  <a:pt x="918" y="179"/>
                  <a:pt x="919" y="180"/>
                  <a:pt x="919" y="180"/>
                </a:cubicBezTo>
                <a:cubicBezTo>
                  <a:pt x="919" y="180"/>
                  <a:pt x="919" y="180"/>
                  <a:pt x="919" y="180"/>
                </a:cubicBezTo>
                <a:cubicBezTo>
                  <a:pt x="919" y="180"/>
                  <a:pt x="918" y="179"/>
                  <a:pt x="918" y="179"/>
                </a:cubicBezTo>
                <a:cubicBezTo>
                  <a:pt x="918" y="179"/>
                  <a:pt x="918" y="179"/>
                  <a:pt x="918" y="179"/>
                </a:cubicBezTo>
                <a:cubicBezTo>
                  <a:pt x="916" y="176"/>
                  <a:pt x="915" y="175"/>
                  <a:pt x="913" y="175"/>
                </a:cubicBezTo>
                <a:cubicBezTo>
                  <a:pt x="913" y="175"/>
                  <a:pt x="913" y="175"/>
                  <a:pt x="913" y="175"/>
                </a:cubicBezTo>
                <a:cubicBezTo>
                  <a:pt x="911" y="175"/>
                  <a:pt x="907" y="177"/>
                  <a:pt x="897" y="177"/>
                </a:cubicBezTo>
                <a:cubicBezTo>
                  <a:pt x="897" y="177"/>
                  <a:pt x="897" y="177"/>
                  <a:pt x="897" y="177"/>
                </a:cubicBezTo>
                <a:moveTo>
                  <a:pt x="707" y="172"/>
                </a:moveTo>
                <a:cubicBezTo>
                  <a:pt x="707" y="172"/>
                  <a:pt x="707" y="172"/>
                  <a:pt x="707" y="172"/>
                </a:cubicBezTo>
                <a:cubicBezTo>
                  <a:pt x="707" y="172"/>
                  <a:pt x="707" y="172"/>
                  <a:pt x="707" y="172"/>
                </a:cubicBezTo>
                <a:cubicBezTo>
                  <a:pt x="707" y="172"/>
                  <a:pt x="707" y="172"/>
                  <a:pt x="707" y="172"/>
                </a:cubicBezTo>
                <a:moveTo>
                  <a:pt x="706" y="172"/>
                </a:moveTo>
                <a:cubicBezTo>
                  <a:pt x="706" y="172"/>
                  <a:pt x="705" y="172"/>
                  <a:pt x="704" y="172"/>
                </a:cubicBezTo>
                <a:cubicBezTo>
                  <a:pt x="705" y="172"/>
                  <a:pt x="706" y="172"/>
                  <a:pt x="706" y="172"/>
                </a:cubicBezTo>
                <a:moveTo>
                  <a:pt x="703" y="172"/>
                </a:moveTo>
                <a:cubicBezTo>
                  <a:pt x="703" y="172"/>
                  <a:pt x="702" y="172"/>
                  <a:pt x="701" y="172"/>
                </a:cubicBezTo>
                <a:cubicBezTo>
                  <a:pt x="702" y="172"/>
                  <a:pt x="703" y="172"/>
                  <a:pt x="703" y="172"/>
                </a:cubicBezTo>
                <a:moveTo>
                  <a:pt x="897" y="176"/>
                </a:moveTo>
                <a:cubicBezTo>
                  <a:pt x="898" y="172"/>
                  <a:pt x="899" y="171"/>
                  <a:pt x="899" y="171"/>
                </a:cubicBezTo>
                <a:cubicBezTo>
                  <a:pt x="899" y="171"/>
                  <a:pt x="898" y="172"/>
                  <a:pt x="897" y="176"/>
                </a:cubicBezTo>
                <a:moveTo>
                  <a:pt x="694" y="171"/>
                </a:moveTo>
                <a:cubicBezTo>
                  <a:pt x="694" y="171"/>
                  <a:pt x="694" y="171"/>
                  <a:pt x="694" y="171"/>
                </a:cubicBezTo>
                <a:cubicBezTo>
                  <a:pt x="694" y="171"/>
                  <a:pt x="694" y="171"/>
                  <a:pt x="694" y="171"/>
                </a:cubicBezTo>
                <a:moveTo>
                  <a:pt x="698" y="171"/>
                </a:moveTo>
                <a:cubicBezTo>
                  <a:pt x="697" y="171"/>
                  <a:pt x="696" y="171"/>
                  <a:pt x="695" y="171"/>
                </a:cubicBezTo>
                <a:cubicBezTo>
                  <a:pt x="696" y="171"/>
                  <a:pt x="697" y="171"/>
                  <a:pt x="698" y="171"/>
                </a:cubicBezTo>
                <a:moveTo>
                  <a:pt x="695" y="171"/>
                </a:moveTo>
                <a:cubicBezTo>
                  <a:pt x="695" y="171"/>
                  <a:pt x="695" y="171"/>
                  <a:pt x="695" y="171"/>
                </a:cubicBezTo>
                <a:cubicBezTo>
                  <a:pt x="695" y="171"/>
                  <a:pt x="695" y="171"/>
                  <a:pt x="695" y="171"/>
                </a:cubicBezTo>
                <a:cubicBezTo>
                  <a:pt x="695" y="171"/>
                  <a:pt x="695" y="171"/>
                  <a:pt x="695" y="171"/>
                </a:cubicBezTo>
                <a:moveTo>
                  <a:pt x="957" y="171"/>
                </a:moveTo>
                <a:cubicBezTo>
                  <a:pt x="957" y="171"/>
                  <a:pt x="957" y="171"/>
                  <a:pt x="957" y="171"/>
                </a:cubicBezTo>
                <a:cubicBezTo>
                  <a:pt x="962" y="171"/>
                  <a:pt x="962" y="171"/>
                  <a:pt x="962" y="171"/>
                </a:cubicBezTo>
                <a:cubicBezTo>
                  <a:pt x="957" y="171"/>
                  <a:pt x="957" y="171"/>
                  <a:pt x="957" y="171"/>
                </a:cubicBezTo>
                <a:moveTo>
                  <a:pt x="720" y="169"/>
                </a:moveTo>
                <a:cubicBezTo>
                  <a:pt x="720" y="169"/>
                  <a:pt x="720" y="168"/>
                  <a:pt x="720" y="168"/>
                </a:cubicBezTo>
                <a:cubicBezTo>
                  <a:pt x="720" y="168"/>
                  <a:pt x="720" y="169"/>
                  <a:pt x="720" y="169"/>
                </a:cubicBezTo>
                <a:moveTo>
                  <a:pt x="720" y="168"/>
                </a:moveTo>
                <a:cubicBezTo>
                  <a:pt x="720" y="168"/>
                  <a:pt x="720" y="168"/>
                  <a:pt x="720" y="168"/>
                </a:cubicBezTo>
                <a:moveTo>
                  <a:pt x="940" y="160"/>
                </a:moveTo>
                <a:cubicBezTo>
                  <a:pt x="940" y="160"/>
                  <a:pt x="940" y="160"/>
                  <a:pt x="940" y="160"/>
                </a:cubicBezTo>
                <a:cubicBezTo>
                  <a:pt x="940" y="160"/>
                  <a:pt x="940" y="160"/>
                  <a:pt x="940" y="160"/>
                </a:cubicBezTo>
                <a:moveTo>
                  <a:pt x="764" y="160"/>
                </a:moveTo>
                <a:cubicBezTo>
                  <a:pt x="764" y="160"/>
                  <a:pt x="764" y="160"/>
                  <a:pt x="764" y="160"/>
                </a:cubicBezTo>
                <a:cubicBezTo>
                  <a:pt x="764" y="160"/>
                  <a:pt x="764" y="160"/>
                  <a:pt x="764" y="160"/>
                </a:cubicBezTo>
                <a:cubicBezTo>
                  <a:pt x="764" y="160"/>
                  <a:pt x="764" y="160"/>
                  <a:pt x="764" y="160"/>
                </a:cubicBezTo>
                <a:moveTo>
                  <a:pt x="764" y="160"/>
                </a:moveTo>
                <a:cubicBezTo>
                  <a:pt x="764" y="160"/>
                  <a:pt x="763" y="160"/>
                  <a:pt x="762" y="160"/>
                </a:cubicBezTo>
                <a:cubicBezTo>
                  <a:pt x="763" y="160"/>
                  <a:pt x="764" y="160"/>
                  <a:pt x="764" y="160"/>
                </a:cubicBezTo>
                <a:moveTo>
                  <a:pt x="762" y="160"/>
                </a:moveTo>
                <a:cubicBezTo>
                  <a:pt x="762" y="160"/>
                  <a:pt x="762" y="160"/>
                  <a:pt x="762" y="160"/>
                </a:cubicBezTo>
                <a:cubicBezTo>
                  <a:pt x="762" y="160"/>
                  <a:pt x="762" y="160"/>
                  <a:pt x="762" y="160"/>
                </a:cubicBezTo>
                <a:moveTo>
                  <a:pt x="756" y="160"/>
                </a:moveTo>
                <a:cubicBezTo>
                  <a:pt x="756" y="160"/>
                  <a:pt x="756" y="160"/>
                  <a:pt x="757" y="160"/>
                </a:cubicBezTo>
                <a:cubicBezTo>
                  <a:pt x="756" y="160"/>
                  <a:pt x="756" y="160"/>
                  <a:pt x="756" y="160"/>
                </a:cubicBezTo>
                <a:moveTo>
                  <a:pt x="761" y="160"/>
                </a:moveTo>
                <a:cubicBezTo>
                  <a:pt x="760" y="160"/>
                  <a:pt x="759" y="160"/>
                  <a:pt x="758" y="160"/>
                </a:cubicBezTo>
                <a:cubicBezTo>
                  <a:pt x="759" y="160"/>
                  <a:pt x="760" y="160"/>
                  <a:pt x="761" y="160"/>
                </a:cubicBezTo>
                <a:moveTo>
                  <a:pt x="757" y="160"/>
                </a:moveTo>
                <a:cubicBezTo>
                  <a:pt x="757" y="160"/>
                  <a:pt x="757" y="160"/>
                  <a:pt x="757" y="160"/>
                </a:cubicBezTo>
                <a:cubicBezTo>
                  <a:pt x="757" y="160"/>
                  <a:pt x="757" y="160"/>
                  <a:pt x="757" y="160"/>
                </a:cubicBezTo>
                <a:cubicBezTo>
                  <a:pt x="757" y="160"/>
                  <a:pt x="757" y="160"/>
                  <a:pt x="757" y="160"/>
                </a:cubicBezTo>
                <a:moveTo>
                  <a:pt x="769" y="152"/>
                </a:moveTo>
                <a:cubicBezTo>
                  <a:pt x="769" y="152"/>
                  <a:pt x="769" y="151"/>
                  <a:pt x="769" y="151"/>
                </a:cubicBezTo>
                <a:cubicBezTo>
                  <a:pt x="769" y="151"/>
                  <a:pt x="769" y="152"/>
                  <a:pt x="769" y="152"/>
                </a:cubicBezTo>
                <a:moveTo>
                  <a:pt x="720" y="146"/>
                </a:moveTo>
                <a:cubicBezTo>
                  <a:pt x="720" y="146"/>
                  <a:pt x="720" y="146"/>
                  <a:pt x="720" y="146"/>
                </a:cubicBezTo>
                <a:moveTo>
                  <a:pt x="720" y="146"/>
                </a:moveTo>
                <a:cubicBezTo>
                  <a:pt x="729" y="143"/>
                  <a:pt x="729" y="143"/>
                  <a:pt x="729" y="143"/>
                </a:cubicBezTo>
                <a:cubicBezTo>
                  <a:pt x="720" y="146"/>
                  <a:pt x="720" y="146"/>
                  <a:pt x="720" y="146"/>
                </a:cubicBezTo>
                <a:moveTo>
                  <a:pt x="757" y="146"/>
                </a:moveTo>
                <a:cubicBezTo>
                  <a:pt x="742" y="143"/>
                  <a:pt x="742" y="143"/>
                  <a:pt x="742" y="143"/>
                </a:cubicBezTo>
                <a:cubicBezTo>
                  <a:pt x="757" y="146"/>
                  <a:pt x="757" y="146"/>
                  <a:pt x="757" y="146"/>
                </a:cubicBezTo>
                <a:moveTo>
                  <a:pt x="769" y="151"/>
                </a:moveTo>
                <a:cubicBezTo>
                  <a:pt x="752" y="150"/>
                  <a:pt x="766" y="148"/>
                  <a:pt x="752" y="143"/>
                </a:cubicBezTo>
                <a:cubicBezTo>
                  <a:pt x="752" y="143"/>
                  <a:pt x="752" y="143"/>
                  <a:pt x="752" y="143"/>
                </a:cubicBezTo>
                <a:cubicBezTo>
                  <a:pt x="766" y="148"/>
                  <a:pt x="752" y="150"/>
                  <a:pt x="769" y="151"/>
                </a:cubicBezTo>
                <a:cubicBezTo>
                  <a:pt x="769" y="151"/>
                  <a:pt x="769" y="151"/>
                  <a:pt x="769" y="151"/>
                </a:cubicBezTo>
                <a:moveTo>
                  <a:pt x="756" y="129"/>
                </a:moveTo>
                <a:cubicBezTo>
                  <a:pt x="756" y="129"/>
                  <a:pt x="756" y="129"/>
                  <a:pt x="756" y="129"/>
                </a:cubicBezTo>
                <a:moveTo>
                  <a:pt x="791" y="123"/>
                </a:moveTo>
                <a:cubicBezTo>
                  <a:pt x="791" y="123"/>
                  <a:pt x="791" y="123"/>
                  <a:pt x="791" y="123"/>
                </a:cubicBezTo>
                <a:moveTo>
                  <a:pt x="813" y="123"/>
                </a:moveTo>
                <a:cubicBezTo>
                  <a:pt x="813" y="111"/>
                  <a:pt x="813" y="111"/>
                  <a:pt x="813" y="111"/>
                </a:cubicBezTo>
                <a:cubicBezTo>
                  <a:pt x="813" y="111"/>
                  <a:pt x="813" y="111"/>
                  <a:pt x="813" y="111"/>
                </a:cubicBezTo>
                <a:cubicBezTo>
                  <a:pt x="813" y="123"/>
                  <a:pt x="813" y="123"/>
                  <a:pt x="813" y="123"/>
                </a:cubicBezTo>
                <a:moveTo>
                  <a:pt x="783" y="106"/>
                </a:moveTo>
                <a:cubicBezTo>
                  <a:pt x="777" y="105"/>
                  <a:pt x="777" y="105"/>
                  <a:pt x="777" y="105"/>
                </a:cubicBezTo>
                <a:cubicBezTo>
                  <a:pt x="783" y="106"/>
                  <a:pt x="783" y="106"/>
                  <a:pt x="783" y="106"/>
                </a:cubicBezTo>
                <a:moveTo>
                  <a:pt x="822" y="113"/>
                </a:moveTo>
                <a:cubicBezTo>
                  <a:pt x="826" y="113"/>
                  <a:pt x="827" y="111"/>
                  <a:pt x="824" y="104"/>
                </a:cubicBezTo>
                <a:cubicBezTo>
                  <a:pt x="827" y="111"/>
                  <a:pt x="826" y="113"/>
                  <a:pt x="822" y="113"/>
                </a:cubicBezTo>
                <a:moveTo>
                  <a:pt x="824" y="103"/>
                </a:moveTo>
                <a:cubicBezTo>
                  <a:pt x="824" y="103"/>
                  <a:pt x="824" y="103"/>
                  <a:pt x="824" y="103"/>
                </a:cubicBezTo>
                <a:cubicBezTo>
                  <a:pt x="824" y="103"/>
                  <a:pt x="824" y="103"/>
                  <a:pt x="824" y="103"/>
                </a:cubicBezTo>
                <a:cubicBezTo>
                  <a:pt x="824" y="103"/>
                  <a:pt x="824" y="103"/>
                  <a:pt x="824" y="103"/>
                </a:cubicBezTo>
                <a:moveTo>
                  <a:pt x="843" y="100"/>
                </a:moveTo>
                <a:cubicBezTo>
                  <a:pt x="843" y="97"/>
                  <a:pt x="843" y="97"/>
                  <a:pt x="843" y="97"/>
                </a:cubicBezTo>
                <a:cubicBezTo>
                  <a:pt x="843" y="100"/>
                  <a:pt x="843" y="100"/>
                  <a:pt x="843" y="100"/>
                </a:cubicBezTo>
                <a:moveTo>
                  <a:pt x="854" y="100"/>
                </a:moveTo>
                <a:cubicBezTo>
                  <a:pt x="849" y="100"/>
                  <a:pt x="849" y="96"/>
                  <a:pt x="848" y="91"/>
                </a:cubicBezTo>
                <a:cubicBezTo>
                  <a:pt x="848" y="91"/>
                  <a:pt x="848" y="91"/>
                  <a:pt x="848" y="91"/>
                </a:cubicBezTo>
                <a:cubicBezTo>
                  <a:pt x="849" y="96"/>
                  <a:pt x="849" y="100"/>
                  <a:pt x="854" y="100"/>
                </a:cubicBezTo>
                <a:cubicBezTo>
                  <a:pt x="861" y="100"/>
                  <a:pt x="859" y="99"/>
                  <a:pt x="862" y="94"/>
                </a:cubicBezTo>
                <a:cubicBezTo>
                  <a:pt x="862" y="94"/>
                  <a:pt x="862" y="94"/>
                  <a:pt x="862" y="94"/>
                </a:cubicBezTo>
                <a:cubicBezTo>
                  <a:pt x="859" y="99"/>
                  <a:pt x="861" y="100"/>
                  <a:pt x="854" y="100"/>
                </a:cubicBezTo>
                <a:moveTo>
                  <a:pt x="753" y="89"/>
                </a:moveTo>
                <a:cubicBezTo>
                  <a:pt x="753" y="89"/>
                  <a:pt x="753" y="89"/>
                  <a:pt x="753" y="89"/>
                </a:cubicBezTo>
                <a:moveTo>
                  <a:pt x="876" y="97"/>
                </a:moveTo>
                <a:cubicBezTo>
                  <a:pt x="870" y="94"/>
                  <a:pt x="870" y="94"/>
                  <a:pt x="870" y="94"/>
                </a:cubicBezTo>
                <a:cubicBezTo>
                  <a:pt x="865" y="91"/>
                  <a:pt x="865" y="91"/>
                  <a:pt x="865" y="91"/>
                </a:cubicBezTo>
                <a:cubicBezTo>
                  <a:pt x="869" y="85"/>
                  <a:pt x="869" y="85"/>
                  <a:pt x="869" y="85"/>
                </a:cubicBezTo>
                <a:cubicBezTo>
                  <a:pt x="873" y="91"/>
                  <a:pt x="873" y="91"/>
                  <a:pt x="873" y="91"/>
                </a:cubicBezTo>
                <a:cubicBezTo>
                  <a:pt x="870" y="94"/>
                  <a:pt x="870" y="94"/>
                  <a:pt x="870" y="94"/>
                </a:cubicBezTo>
                <a:cubicBezTo>
                  <a:pt x="876" y="97"/>
                  <a:pt x="876" y="97"/>
                  <a:pt x="876" y="97"/>
                </a:cubicBezTo>
                <a:moveTo>
                  <a:pt x="821" y="83"/>
                </a:moveTo>
                <a:cubicBezTo>
                  <a:pt x="824" y="80"/>
                  <a:pt x="824" y="80"/>
                  <a:pt x="824" y="80"/>
                </a:cubicBezTo>
                <a:cubicBezTo>
                  <a:pt x="821" y="83"/>
                  <a:pt x="821" y="83"/>
                  <a:pt x="821" y="83"/>
                </a:cubicBezTo>
                <a:moveTo>
                  <a:pt x="777" y="77"/>
                </a:moveTo>
                <a:cubicBezTo>
                  <a:pt x="777" y="77"/>
                  <a:pt x="777" y="77"/>
                  <a:pt x="777" y="77"/>
                </a:cubicBezTo>
                <a:moveTo>
                  <a:pt x="889" y="76"/>
                </a:moveTo>
                <a:cubicBezTo>
                  <a:pt x="889" y="76"/>
                  <a:pt x="889" y="76"/>
                  <a:pt x="889" y="76"/>
                </a:cubicBezTo>
                <a:cubicBezTo>
                  <a:pt x="889" y="76"/>
                  <a:pt x="889" y="76"/>
                  <a:pt x="889" y="76"/>
                </a:cubicBezTo>
                <a:cubicBezTo>
                  <a:pt x="889" y="76"/>
                  <a:pt x="889" y="76"/>
                  <a:pt x="889" y="76"/>
                </a:cubicBezTo>
                <a:moveTo>
                  <a:pt x="889" y="76"/>
                </a:moveTo>
                <a:cubicBezTo>
                  <a:pt x="889" y="76"/>
                  <a:pt x="889" y="76"/>
                  <a:pt x="889" y="76"/>
                </a:cubicBezTo>
                <a:cubicBezTo>
                  <a:pt x="889" y="76"/>
                  <a:pt x="889" y="76"/>
                  <a:pt x="889" y="76"/>
                </a:cubicBezTo>
                <a:moveTo>
                  <a:pt x="890" y="75"/>
                </a:moveTo>
                <a:cubicBezTo>
                  <a:pt x="890" y="75"/>
                  <a:pt x="890" y="75"/>
                  <a:pt x="890" y="75"/>
                </a:cubicBezTo>
                <a:cubicBezTo>
                  <a:pt x="890" y="75"/>
                  <a:pt x="890" y="75"/>
                  <a:pt x="890" y="75"/>
                </a:cubicBezTo>
                <a:moveTo>
                  <a:pt x="889" y="76"/>
                </a:moveTo>
                <a:cubicBezTo>
                  <a:pt x="889" y="76"/>
                  <a:pt x="889" y="75"/>
                  <a:pt x="889" y="75"/>
                </a:cubicBezTo>
                <a:cubicBezTo>
                  <a:pt x="889" y="75"/>
                  <a:pt x="889" y="76"/>
                  <a:pt x="889" y="76"/>
                </a:cubicBezTo>
                <a:moveTo>
                  <a:pt x="890" y="75"/>
                </a:moveTo>
                <a:cubicBezTo>
                  <a:pt x="890" y="75"/>
                  <a:pt x="890" y="75"/>
                  <a:pt x="890" y="75"/>
                </a:cubicBezTo>
                <a:cubicBezTo>
                  <a:pt x="890" y="75"/>
                  <a:pt x="890" y="75"/>
                  <a:pt x="890" y="75"/>
                </a:cubicBezTo>
                <a:moveTo>
                  <a:pt x="890" y="75"/>
                </a:moveTo>
                <a:cubicBezTo>
                  <a:pt x="890" y="75"/>
                  <a:pt x="890" y="75"/>
                  <a:pt x="890" y="75"/>
                </a:cubicBezTo>
                <a:cubicBezTo>
                  <a:pt x="890" y="75"/>
                  <a:pt x="890" y="75"/>
                  <a:pt x="890" y="75"/>
                </a:cubicBezTo>
                <a:moveTo>
                  <a:pt x="864" y="74"/>
                </a:moveTo>
                <a:cubicBezTo>
                  <a:pt x="867" y="74"/>
                  <a:pt x="867" y="74"/>
                  <a:pt x="867" y="74"/>
                </a:cubicBezTo>
                <a:cubicBezTo>
                  <a:pt x="886" y="74"/>
                  <a:pt x="886" y="74"/>
                  <a:pt x="886" y="74"/>
                </a:cubicBezTo>
                <a:cubicBezTo>
                  <a:pt x="886" y="77"/>
                  <a:pt x="886" y="77"/>
                  <a:pt x="886" y="77"/>
                </a:cubicBezTo>
                <a:cubicBezTo>
                  <a:pt x="878" y="77"/>
                  <a:pt x="878" y="77"/>
                  <a:pt x="878" y="77"/>
                </a:cubicBezTo>
                <a:cubicBezTo>
                  <a:pt x="873" y="77"/>
                  <a:pt x="873" y="78"/>
                  <a:pt x="870" y="80"/>
                </a:cubicBezTo>
                <a:cubicBezTo>
                  <a:pt x="870" y="83"/>
                  <a:pt x="870" y="83"/>
                  <a:pt x="870" y="83"/>
                </a:cubicBezTo>
                <a:cubicBezTo>
                  <a:pt x="870" y="80"/>
                  <a:pt x="870" y="80"/>
                  <a:pt x="870" y="80"/>
                </a:cubicBezTo>
                <a:cubicBezTo>
                  <a:pt x="867" y="80"/>
                  <a:pt x="867" y="80"/>
                  <a:pt x="867" y="80"/>
                </a:cubicBezTo>
                <a:cubicBezTo>
                  <a:pt x="867" y="74"/>
                  <a:pt x="867" y="74"/>
                  <a:pt x="867" y="74"/>
                </a:cubicBezTo>
                <a:cubicBezTo>
                  <a:pt x="864" y="74"/>
                  <a:pt x="864" y="74"/>
                  <a:pt x="864" y="74"/>
                </a:cubicBezTo>
                <a:moveTo>
                  <a:pt x="889" y="75"/>
                </a:moveTo>
                <a:cubicBezTo>
                  <a:pt x="889" y="75"/>
                  <a:pt x="889" y="75"/>
                  <a:pt x="889" y="75"/>
                </a:cubicBezTo>
                <a:cubicBezTo>
                  <a:pt x="889" y="75"/>
                  <a:pt x="890" y="74"/>
                  <a:pt x="890" y="74"/>
                </a:cubicBezTo>
                <a:cubicBezTo>
                  <a:pt x="890" y="74"/>
                  <a:pt x="889" y="75"/>
                  <a:pt x="889" y="75"/>
                </a:cubicBezTo>
                <a:cubicBezTo>
                  <a:pt x="889" y="75"/>
                  <a:pt x="889" y="75"/>
                  <a:pt x="889" y="75"/>
                </a:cubicBezTo>
                <a:moveTo>
                  <a:pt x="890" y="74"/>
                </a:moveTo>
                <a:cubicBezTo>
                  <a:pt x="890" y="74"/>
                  <a:pt x="890" y="74"/>
                  <a:pt x="890" y="74"/>
                </a:cubicBezTo>
                <a:cubicBezTo>
                  <a:pt x="890" y="74"/>
                  <a:pt x="890" y="74"/>
                  <a:pt x="890" y="74"/>
                </a:cubicBezTo>
                <a:moveTo>
                  <a:pt x="890" y="75"/>
                </a:moveTo>
                <a:cubicBezTo>
                  <a:pt x="890" y="74"/>
                  <a:pt x="890" y="74"/>
                  <a:pt x="890" y="74"/>
                </a:cubicBezTo>
                <a:cubicBezTo>
                  <a:pt x="890" y="74"/>
                  <a:pt x="890" y="74"/>
                  <a:pt x="890" y="75"/>
                </a:cubicBezTo>
                <a:cubicBezTo>
                  <a:pt x="890" y="75"/>
                  <a:pt x="890" y="75"/>
                  <a:pt x="890" y="75"/>
                </a:cubicBezTo>
                <a:moveTo>
                  <a:pt x="894" y="72"/>
                </a:moveTo>
                <a:cubicBezTo>
                  <a:pt x="894" y="72"/>
                  <a:pt x="894" y="72"/>
                  <a:pt x="894" y="72"/>
                </a:cubicBezTo>
                <a:moveTo>
                  <a:pt x="832" y="54"/>
                </a:moveTo>
                <a:cubicBezTo>
                  <a:pt x="829" y="54"/>
                  <a:pt x="829" y="54"/>
                  <a:pt x="829" y="54"/>
                </a:cubicBezTo>
                <a:cubicBezTo>
                  <a:pt x="822" y="54"/>
                  <a:pt x="822" y="56"/>
                  <a:pt x="815" y="57"/>
                </a:cubicBezTo>
                <a:cubicBezTo>
                  <a:pt x="829" y="61"/>
                  <a:pt x="829" y="61"/>
                  <a:pt x="829" y="61"/>
                </a:cubicBezTo>
                <a:cubicBezTo>
                  <a:pt x="815" y="57"/>
                  <a:pt x="815" y="57"/>
                  <a:pt x="815" y="57"/>
                </a:cubicBezTo>
                <a:cubicBezTo>
                  <a:pt x="796" y="63"/>
                  <a:pt x="796" y="63"/>
                  <a:pt x="796" y="63"/>
                </a:cubicBezTo>
                <a:cubicBezTo>
                  <a:pt x="794" y="66"/>
                  <a:pt x="794" y="66"/>
                  <a:pt x="794" y="66"/>
                </a:cubicBezTo>
                <a:cubicBezTo>
                  <a:pt x="788" y="69"/>
                  <a:pt x="788" y="69"/>
                  <a:pt x="788" y="69"/>
                </a:cubicBezTo>
                <a:cubicBezTo>
                  <a:pt x="783" y="69"/>
                  <a:pt x="783" y="69"/>
                  <a:pt x="783" y="69"/>
                </a:cubicBezTo>
                <a:cubicBezTo>
                  <a:pt x="780" y="72"/>
                  <a:pt x="780" y="72"/>
                  <a:pt x="780" y="72"/>
                </a:cubicBezTo>
                <a:cubicBezTo>
                  <a:pt x="777" y="77"/>
                  <a:pt x="777" y="77"/>
                  <a:pt x="777" y="77"/>
                </a:cubicBezTo>
                <a:cubicBezTo>
                  <a:pt x="769" y="80"/>
                  <a:pt x="769" y="80"/>
                  <a:pt x="769" y="80"/>
                </a:cubicBezTo>
                <a:cubicBezTo>
                  <a:pt x="766" y="82"/>
                  <a:pt x="766" y="82"/>
                  <a:pt x="766" y="82"/>
                </a:cubicBezTo>
                <a:cubicBezTo>
                  <a:pt x="764" y="86"/>
                  <a:pt x="764" y="86"/>
                  <a:pt x="764" y="86"/>
                </a:cubicBezTo>
                <a:cubicBezTo>
                  <a:pt x="758" y="89"/>
                  <a:pt x="758" y="89"/>
                  <a:pt x="758" y="89"/>
                </a:cubicBezTo>
                <a:cubicBezTo>
                  <a:pt x="753" y="89"/>
                  <a:pt x="753" y="89"/>
                  <a:pt x="753" y="89"/>
                </a:cubicBezTo>
                <a:cubicBezTo>
                  <a:pt x="748" y="92"/>
                  <a:pt x="748" y="92"/>
                  <a:pt x="748" y="92"/>
                </a:cubicBezTo>
                <a:cubicBezTo>
                  <a:pt x="748" y="97"/>
                  <a:pt x="748" y="97"/>
                  <a:pt x="748" y="97"/>
                </a:cubicBezTo>
                <a:cubicBezTo>
                  <a:pt x="750" y="97"/>
                  <a:pt x="750" y="97"/>
                  <a:pt x="750" y="97"/>
                </a:cubicBezTo>
                <a:cubicBezTo>
                  <a:pt x="750" y="100"/>
                  <a:pt x="750" y="100"/>
                  <a:pt x="750" y="100"/>
                </a:cubicBezTo>
                <a:cubicBezTo>
                  <a:pt x="753" y="106"/>
                  <a:pt x="753" y="106"/>
                  <a:pt x="753" y="106"/>
                </a:cubicBezTo>
                <a:cubicBezTo>
                  <a:pt x="764" y="103"/>
                  <a:pt x="764" y="103"/>
                  <a:pt x="764" y="103"/>
                </a:cubicBezTo>
                <a:cubicBezTo>
                  <a:pt x="767" y="103"/>
                  <a:pt x="767" y="103"/>
                  <a:pt x="767" y="103"/>
                </a:cubicBezTo>
                <a:cubicBezTo>
                  <a:pt x="771" y="100"/>
                  <a:pt x="771" y="100"/>
                  <a:pt x="771" y="100"/>
                </a:cubicBezTo>
                <a:cubicBezTo>
                  <a:pt x="775" y="109"/>
                  <a:pt x="775" y="109"/>
                  <a:pt x="775" y="109"/>
                </a:cubicBezTo>
                <a:cubicBezTo>
                  <a:pt x="775" y="111"/>
                  <a:pt x="775" y="111"/>
                  <a:pt x="775" y="111"/>
                </a:cubicBezTo>
                <a:cubicBezTo>
                  <a:pt x="777" y="117"/>
                  <a:pt x="777" y="117"/>
                  <a:pt x="777" y="117"/>
                </a:cubicBezTo>
                <a:cubicBezTo>
                  <a:pt x="790" y="114"/>
                  <a:pt x="790" y="114"/>
                  <a:pt x="790" y="114"/>
                </a:cubicBezTo>
                <a:cubicBezTo>
                  <a:pt x="796" y="100"/>
                  <a:pt x="796" y="100"/>
                  <a:pt x="796" y="100"/>
                </a:cubicBezTo>
                <a:cubicBezTo>
                  <a:pt x="790" y="114"/>
                  <a:pt x="790" y="114"/>
                  <a:pt x="790" y="114"/>
                </a:cubicBezTo>
                <a:cubicBezTo>
                  <a:pt x="777" y="117"/>
                  <a:pt x="777" y="117"/>
                  <a:pt x="777" y="117"/>
                </a:cubicBezTo>
                <a:cubicBezTo>
                  <a:pt x="775" y="111"/>
                  <a:pt x="775" y="111"/>
                  <a:pt x="775" y="111"/>
                </a:cubicBezTo>
                <a:cubicBezTo>
                  <a:pt x="769" y="120"/>
                  <a:pt x="769" y="120"/>
                  <a:pt x="769" y="120"/>
                </a:cubicBezTo>
                <a:cubicBezTo>
                  <a:pt x="805" y="120"/>
                  <a:pt x="784" y="108"/>
                  <a:pt x="802" y="103"/>
                </a:cubicBezTo>
                <a:cubicBezTo>
                  <a:pt x="802" y="97"/>
                  <a:pt x="802" y="97"/>
                  <a:pt x="802" y="97"/>
                </a:cubicBezTo>
                <a:cubicBezTo>
                  <a:pt x="796" y="97"/>
                  <a:pt x="796" y="97"/>
                  <a:pt x="796" y="97"/>
                </a:cubicBezTo>
                <a:cubicBezTo>
                  <a:pt x="799" y="86"/>
                  <a:pt x="799" y="86"/>
                  <a:pt x="799" y="86"/>
                </a:cubicBezTo>
                <a:cubicBezTo>
                  <a:pt x="794" y="89"/>
                  <a:pt x="794" y="89"/>
                  <a:pt x="794" y="89"/>
                </a:cubicBezTo>
                <a:cubicBezTo>
                  <a:pt x="799" y="86"/>
                  <a:pt x="799" y="86"/>
                  <a:pt x="799" y="86"/>
                </a:cubicBezTo>
                <a:cubicBezTo>
                  <a:pt x="810" y="80"/>
                  <a:pt x="810" y="80"/>
                  <a:pt x="810" y="80"/>
                </a:cubicBezTo>
                <a:cubicBezTo>
                  <a:pt x="813" y="75"/>
                  <a:pt x="813" y="75"/>
                  <a:pt x="813" y="75"/>
                </a:cubicBezTo>
                <a:cubicBezTo>
                  <a:pt x="824" y="74"/>
                  <a:pt x="824" y="74"/>
                  <a:pt x="824" y="74"/>
                </a:cubicBezTo>
                <a:cubicBezTo>
                  <a:pt x="829" y="74"/>
                  <a:pt x="829" y="74"/>
                  <a:pt x="829" y="74"/>
                </a:cubicBezTo>
                <a:cubicBezTo>
                  <a:pt x="829" y="80"/>
                  <a:pt x="829" y="80"/>
                  <a:pt x="829" y="80"/>
                </a:cubicBezTo>
                <a:cubicBezTo>
                  <a:pt x="829" y="74"/>
                  <a:pt x="829" y="74"/>
                  <a:pt x="829" y="74"/>
                </a:cubicBezTo>
                <a:cubicBezTo>
                  <a:pt x="824" y="74"/>
                  <a:pt x="824" y="74"/>
                  <a:pt x="824" y="74"/>
                </a:cubicBezTo>
                <a:cubicBezTo>
                  <a:pt x="813" y="75"/>
                  <a:pt x="813" y="75"/>
                  <a:pt x="813" y="75"/>
                </a:cubicBezTo>
                <a:cubicBezTo>
                  <a:pt x="810" y="80"/>
                  <a:pt x="810" y="80"/>
                  <a:pt x="810" y="80"/>
                </a:cubicBezTo>
                <a:cubicBezTo>
                  <a:pt x="813" y="79"/>
                  <a:pt x="815" y="77"/>
                  <a:pt x="818" y="77"/>
                </a:cubicBezTo>
                <a:cubicBezTo>
                  <a:pt x="820" y="77"/>
                  <a:pt x="822" y="78"/>
                  <a:pt x="824" y="80"/>
                </a:cubicBezTo>
                <a:cubicBezTo>
                  <a:pt x="821" y="83"/>
                  <a:pt x="821" y="83"/>
                  <a:pt x="821" y="83"/>
                </a:cubicBezTo>
                <a:cubicBezTo>
                  <a:pt x="813" y="86"/>
                  <a:pt x="813" y="86"/>
                  <a:pt x="813" y="86"/>
                </a:cubicBezTo>
                <a:cubicBezTo>
                  <a:pt x="813" y="97"/>
                  <a:pt x="813" y="97"/>
                  <a:pt x="813" y="97"/>
                </a:cubicBezTo>
                <a:cubicBezTo>
                  <a:pt x="818" y="97"/>
                  <a:pt x="818" y="97"/>
                  <a:pt x="818" y="97"/>
                </a:cubicBezTo>
                <a:cubicBezTo>
                  <a:pt x="829" y="97"/>
                  <a:pt x="829" y="97"/>
                  <a:pt x="829" y="97"/>
                </a:cubicBezTo>
                <a:cubicBezTo>
                  <a:pt x="843" y="97"/>
                  <a:pt x="843" y="97"/>
                  <a:pt x="843" y="97"/>
                </a:cubicBezTo>
                <a:cubicBezTo>
                  <a:pt x="843" y="100"/>
                  <a:pt x="843" y="100"/>
                  <a:pt x="843" y="100"/>
                </a:cubicBezTo>
                <a:cubicBezTo>
                  <a:pt x="829" y="97"/>
                  <a:pt x="829" y="97"/>
                  <a:pt x="829" y="97"/>
                </a:cubicBezTo>
                <a:cubicBezTo>
                  <a:pt x="818" y="97"/>
                  <a:pt x="818" y="97"/>
                  <a:pt x="818" y="97"/>
                </a:cubicBezTo>
                <a:cubicBezTo>
                  <a:pt x="824" y="111"/>
                  <a:pt x="824" y="111"/>
                  <a:pt x="824" y="111"/>
                </a:cubicBezTo>
                <a:cubicBezTo>
                  <a:pt x="813" y="108"/>
                  <a:pt x="813" y="108"/>
                  <a:pt x="813" y="108"/>
                </a:cubicBezTo>
                <a:cubicBezTo>
                  <a:pt x="807" y="123"/>
                  <a:pt x="807" y="123"/>
                  <a:pt x="807" y="123"/>
                </a:cubicBezTo>
                <a:cubicBezTo>
                  <a:pt x="794" y="123"/>
                  <a:pt x="794" y="123"/>
                  <a:pt x="794" y="123"/>
                </a:cubicBezTo>
                <a:cubicBezTo>
                  <a:pt x="791" y="123"/>
                  <a:pt x="791" y="123"/>
                  <a:pt x="791" y="123"/>
                </a:cubicBezTo>
                <a:cubicBezTo>
                  <a:pt x="783" y="126"/>
                  <a:pt x="783" y="126"/>
                  <a:pt x="783" y="126"/>
                </a:cubicBezTo>
                <a:cubicBezTo>
                  <a:pt x="780" y="126"/>
                  <a:pt x="780" y="126"/>
                  <a:pt x="780" y="126"/>
                </a:cubicBezTo>
                <a:cubicBezTo>
                  <a:pt x="769" y="123"/>
                  <a:pt x="769" y="123"/>
                  <a:pt x="769" y="123"/>
                </a:cubicBezTo>
                <a:cubicBezTo>
                  <a:pt x="767" y="123"/>
                  <a:pt x="767" y="123"/>
                  <a:pt x="767" y="123"/>
                </a:cubicBezTo>
                <a:cubicBezTo>
                  <a:pt x="767" y="117"/>
                  <a:pt x="767" y="117"/>
                  <a:pt x="767" y="117"/>
                </a:cubicBezTo>
                <a:cubicBezTo>
                  <a:pt x="769" y="111"/>
                  <a:pt x="769" y="111"/>
                  <a:pt x="769" y="111"/>
                </a:cubicBezTo>
                <a:cubicBezTo>
                  <a:pt x="769" y="109"/>
                  <a:pt x="769" y="109"/>
                  <a:pt x="769" y="109"/>
                </a:cubicBezTo>
                <a:cubicBezTo>
                  <a:pt x="764" y="109"/>
                  <a:pt x="764" y="109"/>
                  <a:pt x="764" y="109"/>
                </a:cubicBezTo>
                <a:cubicBezTo>
                  <a:pt x="761" y="114"/>
                  <a:pt x="761" y="114"/>
                  <a:pt x="761" y="114"/>
                </a:cubicBezTo>
                <a:cubicBezTo>
                  <a:pt x="767" y="111"/>
                  <a:pt x="767" y="111"/>
                  <a:pt x="767" y="111"/>
                </a:cubicBezTo>
                <a:cubicBezTo>
                  <a:pt x="767" y="117"/>
                  <a:pt x="767" y="117"/>
                  <a:pt x="767" y="117"/>
                </a:cubicBezTo>
                <a:cubicBezTo>
                  <a:pt x="767" y="111"/>
                  <a:pt x="767" y="111"/>
                  <a:pt x="767" y="111"/>
                </a:cubicBezTo>
                <a:cubicBezTo>
                  <a:pt x="761" y="114"/>
                  <a:pt x="761" y="114"/>
                  <a:pt x="761" y="114"/>
                </a:cubicBezTo>
                <a:cubicBezTo>
                  <a:pt x="761" y="117"/>
                  <a:pt x="761" y="117"/>
                  <a:pt x="761" y="117"/>
                </a:cubicBezTo>
                <a:cubicBezTo>
                  <a:pt x="761" y="120"/>
                  <a:pt x="761" y="120"/>
                  <a:pt x="761" y="120"/>
                </a:cubicBezTo>
                <a:cubicBezTo>
                  <a:pt x="761" y="126"/>
                  <a:pt x="761" y="126"/>
                  <a:pt x="761" y="126"/>
                </a:cubicBezTo>
                <a:cubicBezTo>
                  <a:pt x="750" y="126"/>
                  <a:pt x="750" y="126"/>
                  <a:pt x="750" y="126"/>
                </a:cubicBezTo>
                <a:cubicBezTo>
                  <a:pt x="748" y="131"/>
                  <a:pt x="748" y="131"/>
                  <a:pt x="748" y="131"/>
                </a:cubicBezTo>
                <a:cubicBezTo>
                  <a:pt x="756" y="129"/>
                  <a:pt x="756" y="129"/>
                  <a:pt x="756" y="129"/>
                </a:cubicBezTo>
                <a:cubicBezTo>
                  <a:pt x="748" y="131"/>
                  <a:pt x="748" y="131"/>
                  <a:pt x="748" y="131"/>
                </a:cubicBezTo>
                <a:cubicBezTo>
                  <a:pt x="742" y="131"/>
                  <a:pt x="742" y="131"/>
                  <a:pt x="742" y="131"/>
                </a:cubicBezTo>
                <a:cubicBezTo>
                  <a:pt x="742" y="137"/>
                  <a:pt x="742" y="137"/>
                  <a:pt x="742" y="137"/>
                </a:cubicBezTo>
                <a:cubicBezTo>
                  <a:pt x="748" y="138"/>
                  <a:pt x="748" y="138"/>
                  <a:pt x="748" y="138"/>
                </a:cubicBezTo>
                <a:cubicBezTo>
                  <a:pt x="742" y="137"/>
                  <a:pt x="742" y="137"/>
                  <a:pt x="742" y="137"/>
                </a:cubicBezTo>
                <a:cubicBezTo>
                  <a:pt x="734" y="137"/>
                  <a:pt x="734" y="137"/>
                  <a:pt x="734" y="137"/>
                </a:cubicBezTo>
                <a:cubicBezTo>
                  <a:pt x="732" y="140"/>
                  <a:pt x="732" y="140"/>
                  <a:pt x="732" y="140"/>
                </a:cubicBezTo>
                <a:cubicBezTo>
                  <a:pt x="729" y="143"/>
                  <a:pt x="729" y="143"/>
                  <a:pt x="729" y="143"/>
                </a:cubicBezTo>
                <a:cubicBezTo>
                  <a:pt x="720" y="146"/>
                  <a:pt x="720" y="146"/>
                  <a:pt x="720" y="146"/>
                </a:cubicBezTo>
                <a:cubicBezTo>
                  <a:pt x="706" y="146"/>
                  <a:pt x="706" y="146"/>
                  <a:pt x="706" y="146"/>
                </a:cubicBezTo>
                <a:cubicBezTo>
                  <a:pt x="709" y="151"/>
                  <a:pt x="709" y="151"/>
                  <a:pt x="709" y="151"/>
                </a:cubicBezTo>
                <a:cubicBezTo>
                  <a:pt x="715" y="151"/>
                  <a:pt x="715" y="151"/>
                  <a:pt x="715" y="151"/>
                </a:cubicBezTo>
                <a:cubicBezTo>
                  <a:pt x="716" y="152"/>
                  <a:pt x="725" y="159"/>
                  <a:pt x="725" y="163"/>
                </a:cubicBezTo>
                <a:cubicBezTo>
                  <a:pt x="725" y="163"/>
                  <a:pt x="725" y="163"/>
                  <a:pt x="725" y="163"/>
                </a:cubicBezTo>
                <a:cubicBezTo>
                  <a:pt x="725" y="159"/>
                  <a:pt x="716" y="152"/>
                  <a:pt x="715" y="151"/>
                </a:cubicBezTo>
                <a:cubicBezTo>
                  <a:pt x="720" y="160"/>
                  <a:pt x="720" y="160"/>
                  <a:pt x="720" y="160"/>
                </a:cubicBezTo>
                <a:cubicBezTo>
                  <a:pt x="720" y="166"/>
                  <a:pt x="720" y="166"/>
                  <a:pt x="720" y="166"/>
                </a:cubicBezTo>
                <a:cubicBezTo>
                  <a:pt x="720" y="166"/>
                  <a:pt x="720" y="166"/>
                  <a:pt x="720" y="166"/>
                </a:cubicBezTo>
                <a:cubicBezTo>
                  <a:pt x="720" y="168"/>
                  <a:pt x="720" y="168"/>
                  <a:pt x="720" y="168"/>
                </a:cubicBezTo>
                <a:cubicBezTo>
                  <a:pt x="720" y="168"/>
                  <a:pt x="720" y="168"/>
                  <a:pt x="720" y="168"/>
                </a:cubicBezTo>
                <a:cubicBezTo>
                  <a:pt x="690" y="168"/>
                  <a:pt x="690" y="168"/>
                  <a:pt x="690" y="168"/>
                </a:cubicBezTo>
                <a:cubicBezTo>
                  <a:pt x="690" y="181"/>
                  <a:pt x="686" y="187"/>
                  <a:pt x="690" y="191"/>
                </a:cubicBezTo>
                <a:cubicBezTo>
                  <a:pt x="690" y="191"/>
                  <a:pt x="690" y="191"/>
                  <a:pt x="690" y="191"/>
                </a:cubicBezTo>
                <a:cubicBezTo>
                  <a:pt x="690" y="194"/>
                  <a:pt x="690" y="194"/>
                  <a:pt x="690" y="194"/>
                </a:cubicBezTo>
                <a:cubicBezTo>
                  <a:pt x="696" y="194"/>
                  <a:pt x="696" y="194"/>
                  <a:pt x="696" y="194"/>
                </a:cubicBezTo>
                <a:cubicBezTo>
                  <a:pt x="698" y="195"/>
                  <a:pt x="698" y="195"/>
                  <a:pt x="698" y="195"/>
                </a:cubicBezTo>
                <a:cubicBezTo>
                  <a:pt x="719" y="195"/>
                  <a:pt x="719" y="195"/>
                  <a:pt x="719" y="195"/>
                </a:cubicBezTo>
                <a:cubicBezTo>
                  <a:pt x="725" y="184"/>
                  <a:pt x="722" y="178"/>
                  <a:pt x="736" y="177"/>
                </a:cubicBezTo>
                <a:cubicBezTo>
                  <a:pt x="739" y="168"/>
                  <a:pt x="739" y="168"/>
                  <a:pt x="739" y="168"/>
                </a:cubicBezTo>
                <a:cubicBezTo>
                  <a:pt x="748" y="168"/>
                  <a:pt x="748" y="168"/>
                  <a:pt x="748" y="168"/>
                </a:cubicBezTo>
                <a:cubicBezTo>
                  <a:pt x="753" y="168"/>
                  <a:pt x="753" y="168"/>
                  <a:pt x="753" y="168"/>
                </a:cubicBezTo>
                <a:cubicBezTo>
                  <a:pt x="751" y="157"/>
                  <a:pt x="751" y="157"/>
                  <a:pt x="751" y="157"/>
                </a:cubicBezTo>
                <a:cubicBezTo>
                  <a:pt x="753" y="168"/>
                  <a:pt x="753" y="168"/>
                  <a:pt x="753" y="168"/>
                </a:cubicBezTo>
                <a:cubicBezTo>
                  <a:pt x="758" y="166"/>
                  <a:pt x="758" y="166"/>
                  <a:pt x="758" y="166"/>
                </a:cubicBezTo>
                <a:cubicBezTo>
                  <a:pt x="756" y="160"/>
                  <a:pt x="756" y="160"/>
                  <a:pt x="756" y="160"/>
                </a:cubicBezTo>
                <a:cubicBezTo>
                  <a:pt x="756" y="160"/>
                  <a:pt x="756" y="160"/>
                  <a:pt x="756" y="160"/>
                </a:cubicBezTo>
                <a:cubicBezTo>
                  <a:pt x="758" y="166"/>
                  <a:pt x="758" y="166"/>
                  <a:pt x="758" y="166"/>
                </a:cubicBezTo>
                <a:cubicBezTo>
                  <a:pt x="767" y="166"/>
                  <a:pt x="767" y="166"/>
                  <a:pt x="767" y="166"/>
                </a:cubicBezTo>
                <a:cubicBezTo>
                  <a:pt x="777" y="177"/>
                  <a:pt x="777" y="177"/>
                  <a:pt x="777" y="177"/>
                </a:cubicBezTo>
                <a:cubicBezTo>
                  <a:pt x="786" y="180"/>
                  <a:pt x="786" y="180"/>
                  <a:pt x="786" y="180"/>
                </a:cubicBezTo>
                <a:cubicBezTo>
                  <a:pt x="791" y="183"/>
                  <a:pt x="791" y="183"/>
                  <a:pt x="791" y="183"/>
                </a:cubicBezTo>
                <a:cubicBezTo>
                  <a:pt x="794" y="180"/>
                  <a:pt x="794" y="180"/>
                  <a:pt x="794" y="180"/>
                </a:cubicBezTo>
                <a:cubicBezTo>
                  <a:pt x="796" y="180"/>
                  <a:pt x="796" y="180"/>
                  <a:pt x="796" y="180"/>
                </a:cubicBezTo>
                <a:cubicBezTo>
                  <a:pt x="791" y="177"/>
                  <a:pt x="791" y="177"/>
                  <a:pt x="791" y="177"/>
                </a:cubicBezTo>
                <a:cubicBezTo>
                  <a:pt x="788" y="177"/>
                  <a:pt x="788" y="177"/>
                  <a:pt x="788" y="177"/>
                </a:cubicBezTo>
                <a:cubicBezTo>
                  <a:pt x="773" y="161"/>
                  <a:pt x="773" y="161"/>
                  <a:pt x="773" y="161"/>
                </a:cubicBezTo>
                <a:cubicBezTo>
                  <a:pt x="780" y="160"/>
                  <a:pt x="780" y="160"/>
                  <a:pt x="780" y="160"/>
                </a:cubicBezTo>
                <a:cubicBezTo>
                  <a:pt x="786" y="160"/>
                  <a:pt x="786" y="160"/>
                  <a:pt x="786" y="160"/>
                </a:cubicBezTo>
                <a:cubicBezTo>
                  <a:pt x="791" y="168"/>
                  <a:pt x="791" y="168"/>
                  <a:pt x="791" y="168"/>
                </a:cubicBezTo>
                <a:cubicBezTo>
                  <a:pt x="799" y="171"/>
                  <a:pt x="799" y="171"/>
                  <a:pt x="799" y="171"/>
                </a:cubicBezTo>
                <a:cubicBezTo>
                  <a:pt x="802" y="174"/>
                  <a:pt x="802" y="174"/>
                  <a:pt x="802" y="174"/>
                </a:cubicBezTo>
                <a:cubicBezTo>
                  <a:pt x="805" y="177"/>
                  <a:pt x="805" y="177"/>
                  <a:pt x="805" y="177"/>
                </a:cubicBezTo>
                <a:cubicBezTo>
                  <a:pt x="805" y="183"/>
                  <a:pt x="805" y="183"/>
                  <a:pt x="805" y="183"/>
                </a:cubicBezTo>
                <a:cubicBezTo>
                  <a:pt x="815" y="189"/>
                  <a:pt x="815" y="189"/>
                  <a:pt x="815" y="189"/>
                </a:cubicBezTo>
                <a:cubicBezTo>
                  <a:pt x="815" y="180"/>
                  <a:pt x="815" y="180"/>
                  <a:pt x="815" y="180"/>
                </a:cubicBezTo>
                <a:cubicBezTo>
                  <a:pt x="824" y="180"/>
                  <a:pt x="824" y="180"/>
                  <a:pt x="824" y="180"/>
                </a:cubicBezTo>
                <a:cubicBezTo>
                  <a:pt x="826" y="180"/>
                  <a:pt x="826" y="180"/>
                  <a:pt x="826" y="180"/>
                </a:cubicBezTo>
                <a:cubicBezTo>
                  <a:pt x="837" y="171"/>
                  <a:pt x="837" y="171"/>
                  <a:pt x="837" y="171"/>
                </a:cubicBezTo>
                <a:cubicBezTo>
                  <a:pt x="843" y="163"/>
                  <a:pt x="843" y="163"/>
                  <a:pt x="843" y="163"/>
                </a:cubicBezTo>
                <a:cubicBezTo>
                  <a:pt x="845" y="160"/>
                  <a:pt x="845" y="160"/>
                  <a:pt x="845" y="160"/>
                </a:cubicBezTo>
                <a:cubicBezTo>
                  <a:pt x="851" y="157"/>
                  <a:pt x="851" y="157"/>
                  <a:pt x="851" y="157"/>
                </a:cubicBezTo>
                <a:cubicBezTo>
                  <a:pt x="854" y="154"/>
                  <a:pt x="854" y="154"/>
                  <a:pt x="854" y="154"/>
                </a:cubicBezTo>
                <a:cubicBezTo>
                  <a:pt x="851" y="157"/>
                  <a:pt x="851" y="157"/>
                  <a:pt x="851" y="157"/>
                </a:cubicBezTo>
                <a:cubicBezTo>
                  <a:pt x="845" y="160"/>
                  <a:pt x="845" y="160"/>
                  <a:pt x="845" y="160"/>
                </a:cubicBezTo>
                <a:cubicBezTo>
                  <a:pt x="843" y="163"/>
                  <a:pt x="843" y="163"/>
                  <a:pt x="843" y="163"/>
                </a:cubicBezTo>
                <a:cubicBezTo>
                  <a:pt x="845" y="160"/>
                  <a:pt x="845" y="160"/>
                  <a:pt x="845" y="160"/>
                </a:cubicBezTo>
                <a:cubicBezTo>
                  <a:pt x="851" y="157"/>
                  <a:pt x="851" y="157"/>
                  <a:pt x="851" y="157"/>
                </a:cubicBezTo>
                <a:cubicBezTo>
                  <a:pt x="854" y="154"/>
                  <a:pt x="854" y="154"/>
                  <a:pt x="854" y="154"/>
                </a:cubicBezTo>
                <a:cubicBezTo>
                  <a:pt x="859" y="157"/>
                  <a:pt x="859" y="157"/>
                  <a:pt x="859" y="157"/>
                </a:cubicBezTo>
                <a:cubicBezTo>
                  <a:pt x="864" y="157"/>
                  <a:pt x="864" y="157"/>
                  <a:pt x="864" y="157"/>
                </a:cubicBezTo>
                <a:cubicBezTo>
                  <a:pt x="867" y="157"/>
                  <a:pt x="867" y="157"/>
                  <a:pt x="867" y="157"/>
                </a:cubicBezTo>
                <a:cubicBezTo>
                  <a:pt x="881" y="154"/>
                  <a:pt x="881" y="154"/>
                  <a:pt x="881" y="154"/>
                </a:cubicBezTo>
                <a:cubicBezTo>
                  <a:pt x="877" y="165"/>
                  <a:pt x="877" y="165"/>
                  <a:pt x="877" y="165"/>
                </a:cubicBezTo>
                <a:cubicBezTo>
                  <a:pt x="889" y="168"/>
                  <a:pt x="889" y="168"/>
                  <a:pt x="889" y="168"/>
                </a:cubicBezTo>
                <a:cubicBezTo>
                  <a:pt x="911" y="172"/>
                  <a:pt x="911" y="172"/>
                  <a:pt x="911" y="172"/>
                </a:cubicBezTo>
                <a:cubicBezTo>
                  <a:pt x="911" y="172"/>
                  <a:pt x="911" y="172"/>
                  <a:pt x="911" y="172"/>
                </a:cubicBezTo>
                <a:cubicBezTo>
                  <a:pt x="889" y="168"/>
                  <a:pt x="889" y="168"/>
                  <a:pt x="889" y="168"/>
                </a:cubicBezTo>
                <a:cubicBezTo>
                  <a:pt x="894" y="175"/>
                  <a:pt x="894" y="175"/>
                  <a:pt x="894" y="175"/>
                </a:cubicBezTo>
                <a:cubicBezTo>
                  <a:pt x="892" y="180"/>
                  <a:pt x="892" y="180"/>
                  <a:pt x="892" y="180"/>
                </a:cubicBezTo>
                <a:cubicBezTo>
                  <a:pt x="854" y="180"/>
                  <a:pt x="854" y="180"/>
                  <a:pt x="854" y="180"/>
                </a:cubicBezTo>
                <a:cubicBezTo>
                  <a:pt x="837" y="183"/>
                  <a:pt x="837" y="183"/>
                  <a:pt x="837" y="183"/>
                </a:cubicBezTo>
                <a:cubicBezTo>
                  <a:pt x="839" y="179"/>
                  <a:pt x="839" y="179"/>
                  <a:pt x="839" y="179"/>
                </a:cubicBezTo>
                <a:cubicBezTo>
                  <a:pt x="837" y="171"/>
                  <a:pt x="837" y="171"/>
                  <a:pt x="837" y="171"/>
                </a:cubicBezTo>
                <a:cubicBezTo>
                  <a:pt x="826" y="180"/>
                  <a:pt x="826" y="180"/>
                  <a:pt x="826" y="180"/>
                </a:cubicBezTo>
                <a:cubicBezTo>
                  <a:pt x="832" y="180"/>
                  <a:pt x="832" y="180"/>
                  <a:pt x="832" y="180"/>
                </a:cubicBezTo>
                <a:cubicBezTo>
                  <a:pt x="834" y="188"/>
                  <a:pt x="834" y="188"/>
                  <a:pt x="834" y="188"/>
                </a:cubicBezTo>
                <a:cubicBezTo>
                  <a:pt x="837" y="194"/>
                  <a:pt x="837" y="194"/>
                  <a:pt x="837" y="194"/>
                </a:cubicBezTo>
                <a:cubicBezTo>
                  <a:pt x="838" y="195"/>
                  <a:pt x="838" y="195"/>
                  <a:pt x="838" y="195"/>
                </a:cubicBezTo>
                <a:cubicBezTo>
                  <a:pt x="837" y="194"/>
                  <a:pt x="837" y="194"/>
                  <a:pt x="837" y="194"/>
                </a:cubicBezTo>
                <a:cubicBezTo>
                  <a:pt x="834" y="188"/>
                  <a:pt x="834" y="188"/>
                  <a:pt x="834" y="188"/>
                </a:cubicBezTo>
                <a:cubicBezTo>
                  <a:pt x="837" y="194"/>
                  <a:pt x="837" y="194"/>
                  <a:pt x="837" y="194"/>
                </a:cubicBezTo>
                <a:cubicBezTo>
                  <a:pt x="838" y="195"/>
                  <a:pt x="838" y="195"/>
                  <a:pt x="838" y="195"/>
                </a:cubicBezTo>
                <a:cubicBezTo>
                  <a:pt x="913" y="195"/>
                  <a:pt x="913" y="195"/>
                  <a:pt x="913" y="195"/>
                </a:cubicBezTo>
                <a:cubicBezTo>
                  <a:pt x="913" y="191"/>
                  <a:pt x="913" y="191"/>
                  <a:pt x="913" y="191"/>
                </a:cubicBezTo>
                <a:cubicBezTo>
                  <a:pt x="908" y="191"/>
                  <a:pt x="908" y="191"/>
                  <a:pt x="908" y="191"/>
                </a:cubicBezTo>
                <a:cubicBezTo>
                  <a:pt x="913" y="191"/>
                  <a:pt x="913" y="191"/>
                  <a:pt x="913" y="191"/>
                </a:cubicBezTo>
                <a:cubicBezTo>
                  <a:pt x="913" y="195"/>
                  <a:pt x="913" y="195"/>
                  <a:pt x="913" y="195"/>
                </a:cubicBezTo>
                <a:cubicBezTo>
                  <a:pt x="929" y="195"/>
                  <a:pt x="929" y="195"/>
                  <a:pt x="929" y="195"/>
                </a:cubicBezTo>
                <a:cubicBezTo>
                  <a:pt x="928" y="195"/>
                  <a:pt x="928" y="194"/>
                  <a:pt x="927" y="194"/>
                </a:cubicBezTo>
                <a:cubicBezTo>
                  <a:pt x="927" y="194"/>
                  <a:pt x="927" y="194"/>
                  <a:pt x="927" y="194"/>
                </a:cubicBezTo>
                <a:cubicBezTo>
                  <a:pt x="926" y="183"/>
                  <a:pt x="926" y="183"/>
                  <a:pt x="926" y="183"/>
                </a:cubicBezTo>
                <a:cubicBezTo>
                  <a:pt x="916" y="168"/>
                  <a:pt x="916" y="168"/>
                  <a:pt x="916" y="168"/>
                </a:cubicBezTo>
                <a:cubicBezTo>
                  <a:pt x="916" y="160"/>
                  <a:pt x="916" y="160"/>
                  <a:pt x="916" y="160"/>
                </a:cubicBezTo>
                <a:cubicBezTo>
                  <a:pt x="940" y="154"/>
                  <a:pt x="940" y="154"/>
                  <a:pt x="940" y="154"/>
                </a:cubicBezTo>
                <a:cubicBezTo>
                  <a:pt x="944" y="157"/>
                  <a:pt x="944" y="157"/>
                  <a:pt x="944" y="157"/>
                </a:cubicBezTo>
                <a:cubicBezTo>
                  <a:pt x="940" y="154"/>
                  <a:pt x="940" y="154"/>
                  <a:pt x="940" y="154"/>
                </a:cubicBezTo>
                <a:cubicBezTo>
                  <a:pt x="940" y="159"/>
                  <a:pt x="940" y="159"/>
                  <a:pt x="940" y="159"/>
                </a:cubicBezTo>
                <a:cubicBezTo>
                  <a:pt x="940" y="160"/>
                  <a:pt x="940" y="160"/>
                  <a:pt x="940" y="160"/>
                </a:cubicBezTo>
                <a:cubicBezTo>
                  <a:pt x="940" y="160"/>
                  <a:pt x="940" y="160"/>
                  <a:pt x="940" y="160"/>
                </a:cubicBezTo>
                <a:cubicBezTo>
                  <a:pt x="940" y="160"/>
                  <a:pt x="940" y="160"/>
                  <a:pt x="940" y="160"/>
                </a:cubicBezTo>
                <a:cubicBezTo>
                  <a:pt x="940" y="160"/>
                  <a:pt x="940" y="160"/>
                  <a:pt x="940" y="160"/>
                </a:cubicBezTo>
                <a:cubicBezTo>
                  <a:pt x="931" y="162"/>
                  <a:pt x="933" y="160"/>
                  <a:pt x="932" y="171"/>
                </a:cubicBezTo>
                <a:cubicBezTo>
                  <a:pt x="940" y="174"/>
                  <a:pt x="940" y="174"/>
                  <a:pt x="940" y="174"/>
                </a:cubicBezTo>
                <a:cubicBezTo>
                  <a:pt x="936" y="164"/>
                  <a:pt x="936" y="164"/>
                  <a:pt x="936" y="164"/>
                </a:cubicBezTo>
                <a:cubicBezTo>
                  <a:pt x="940" y="174"/>
                  <a:pt x="940" y="174"/>
                  <a:pt x="940" y="174"/>
                </a:cubicBezTo>
                <a:cubicBezTo>
                  <a:pt x="943" y="174"/>
                  <a:pt x="943" y="174"/>
                  <a:pt x="943" y="174"/>
                </a:cubicBezTo>
                <a:cubicBezTo>
                  <a:pt x="946" y="174"/>
                  <a:pt x="946" y="174"/>
                  <a:pt x="946" y="174"/>
                </a:cubicBezTo>
                <a:cubicBezTo>
                  <a:pt x="949" y="177"/>
                  <a:pt x="949" y="177"/>
                  <a:pt x="949" y="177"/>
                </a:cubicBezTo>
                <a:cubicBezTo>
                  <a:pt x="946" y="174"/>
                  <a:pt x="946" y="174"/>
                  <a:pt x="946" y="174"/>
                </a:cubicBezTo>
                <a:cubicBezTo>
                  <a:pt x="949" y="177"/>
                  <a:pt x="949" y="177"/>
                  <a:pt x="949" y="177"/>
                </a:cubicBezTo>
                <a:cubicBezTo>
                  <a:pt x="957" y="177"/>
                  <a:pt x="957" y="177"/>
                  <a:pt x="957" y="177"/>
                </a:cubicBezTo>
                <a:cubicBezTo>
                  <a:pt x="949" y="177"/>
                  <a:pt x="949" y="177"/>
                  <a:pt x="949" y="177"/>
                </a:cubicBezTo>
                <a:cubicBezTo>
                  <a:pt x="946" y="174"/>
                  <a:pt x="946" y="174"/>
                  <a:pt x="946" y="174"/>
                </a:cubicBezTo>
                <a:cubicBezTo>
                  <a:pt x="943" y="174"/>
                  <a:pt x="943" y="174"/>
                  <a:pt x="943" y="174"/>
                </a:cubicBezTo>
                <a:cubicBezTo>
                  <a:pt x="946" y="180"/>
                  <a:pt x="946" y="180"/>
                  <a:pt x="946" y="180"/>
                </a:cubicBezTo>
                <a:cubicBezTo>
                  <a:pt x="940" y="180"/>
                  <a:pt x="940" y="180"/>
                  <a:pt x="940" y="180"/>
                </a:cubicBezTo>
                <a:cubicBezTo>
                  <a:pt x="944" y="195"/>
                  <a:pt x="944" y="195"/>
                  <a:pt x="944" y="195"/>
                </a:cubicBezTo>
                <a:cubicBezTo>
                  <a:pt x="946" y="195"/>
                  <a:pt x="946" y="195"/>
                  <a:pt x="946" y="195"/>
                </a:cubicBezTo>
                <a:cubicBezTo>
                  <a:pt x="946" y="185"/>
                  <a:pt x="946" y="185"/>
                  <a:pt x="946" y="185"/>
                </a:cubicBezTo>
                <a:cubicBezTo>
                  <a:pt x="946" y="183"/>
                  <a:pt x="946" y="183"/>
                  <a:pt x="946" y="183"/>
                </a:cubicBezTo>
                <a:cubicBezTo>
                  <a:pt x="946" y="185"/>
                  <a:pt x="946" y="185"/>
                  <a:pt x="946" y="185"/>
                </a:cubicBezTo>
                <a:cubicBezTo>
                  <a:pt x="946" y="183"/>
                  <a:pt x="946" y="183"/>
                  <a:pt x="946" y="183"/>
                </a:cubicBezTo>
                <a:cubicBezTo>
                  <a:pt x="946" y="185"/>
                  <a:pt x="946" y="185"/>
                  <a:pt x="946" y="185"/>
                </a:cubicBezTo>
                <a:cubicBezTo>
                  <a:pt x="946" y="195"/>
                  <a:pt x="946" y="195"/>
                  <a:pt x="946" y="195"/>
                </a:cubicBezTo>
                <a:cubicBezTo>
                  <a:pt x="968" y="195"/>
                  <a:pt x="968" y="195"/>
                  <a:pt x="968" y="195"/>
                </a:cubicBezTo>
                <a:cubicBezTo>
                  <a:pt x="968" y="168"/>
                  <a:pt x="968" y="168"/>
                  <a:pt x="968" y="168"/>
                </a:cubicBezTo>
                <a:cubicBezTo>
                  <a:pt x="962" y="169"/>
                  <a:pt x="962" y="169"/>
                  <a:pt x="962" y="169"/>
                </a:cubicBezTo>
                <a:cubicBezTo>
                  <a:pt x="965" y="157"/>
                  <a:pt x="965" y="157"/>
                  <a:pt x="965" y="157"/>
                </a:cubicBezTo>
                <a:cubicBezTo>
                  <a:pt x="952" y="166"/>
                  <a:pt x="952" y="166"/>
                  <a:pt x="952" y="166"/>
                </a:cubicBezTo>
                <a:cubicBezTo>
                  <a:pt x="965" y="157"/>
                  <a:pt x="965" y="157"/>
                  <a:pt x="965" y="157"/>
                </a:cubicBezTo>
                <a:cubicBezTo>
                  <a:pt x="968" y="156"/>
                  <a:pt x="968" y="156"/>
                  <a:pt x="968" y="156"/>
                </a:cubicBezTo>
                <a:cubicBezTo>
                  <a:pt x="968" y="63"/>
                  <a:pt x="968" y="63"/>
                  <a:pt x="968" y="63"/>
                </a:cubicBezTo>
                <a:cubicBezTo>
                  <a:pt x="965" y="63"/>
                  <a:pt x="965" y="63"/>
                  <a:pt x="965" y="63"/>
                </a:cubicBezTo>
                <a:cubicBezTo>
                  <a:pt x="949" y="63"/>
                  <a:pt x="949" y="63"/>
                  <a:pt x="949" y="63"/>
                </a:cubicBezTo>
                <a:cubicBezTo>
                  <a:pt x="927" y="63"/>
                  <a:pt x="927" y="63"/>
                  <a:pt x="927" y="63"/>
                </a:cubicBezTo>
                <a:cubicBezTo>
                  <a:pt x="927" y="57"/>
                  <a:pt x="927" y="57"/>
                  <a:pt x="927" y="57"/>
                </a:cubicBezTo>
                <a:cubicBezTo>
                  <a:pt x="921" y="57"/>
                  <a:pt x="921" y="57"/>
                  <a:pt x="921" y="57"/>
                </a:cubicBezTo>
                <a:cubicBezTo>
                  <a:pt x="922" y="60"/>
                  <a:pt x="923" y="61"/>
                  <a:pt x="923" y="62"/>
                </a:cubicBezTo>
                <a:cubicBezTo>
                  <a:pt x="924" y="63"/>
                  <a:pt x="925" y="64"/>
                  <a:pt x="927" y="66"/>
                </a:cubicBezTo>
                <a:cubicBezTo>
                  <a:pt x="924" y="66"/>
                  <a:pt x="924" y="66"/>
                  <a:pt x="924" y="66"/>
                </a:cubicBezTo>
                <a:cubicBezTo>
                  <a:pt x="924" y="66"/>
                  <a:pt x="924" y="66"/>
                  <a:pt x="924" y="66"/>
                </a:cubicBezTo>
                <a:cubicBezTo>
                  <a:pt x="911" y="69"/>
                  <a:pt x="911" y="69"/>
                  <a:pt x="911" y="69"/>
                </a:cubicBezTo>
                <a:cubicBezTo>
                  <a:pt x="911" y="63"/>
                  <a:pt x="911" y="63"/>
                  <a:pt x="911" y="63"/>
                </a:cubicBezTo>
                <a:cubicBezTo>
                  <a:pt x="908" y="69"/>
                  <a:pt x="908" y="69"/>
                  <a:pt x="908" y="69"/>
                </a:cubicBezTo>
                <a:cubicBezTo>
                  <a:pt x="908" y="69"/>
                  <a:pt x="908" y="69"/>
                  <a:pt x="908" y="69"/>
                </a:cubicBezTo>
                <a:cubicBezTo>
                  <a:pt x="911" y="63"/>
                  <a:pt x="911" y="63"/>
                  <a:pt x="911" y="63"/>
                </a:cubicBezTo>
                <a:cubicBezTo>
                  <a:pt x="905" y="63"/>
                  <a:pt x="905" y="63"/>
                  <a:pt x="905" y="63"/>
                </a:cubicBezTo>
                <a:cubicBezTo>
                  <a:pt x="905" y="72"/>
                  <a:pt x="905" y="72"/>
                  <a:pt x="905" y="72"/>
                </a:cubicBezTo>
                <a:cubicBezTo>
                  <a:pt x="894" y="72"/>
                  <a:pt x="894" y="72"/>
                  <a:pt x="894" y="72"/>
                </a:cubicBezTo>
                <a:cubicBezTo>
                  <a:pt x="894" y="72"/>
                  <a:pt x="894" y="72"/>
                  <a:pt x="894" y="72"/>
                </a:cubicBezTo>
                <a:cubicBezTo>
                  <a:pt x="892" y="72"/>
                  <a:pt x="892" y="72"/>
                  <a:pt x="892" y="72"/>
                </a:cubicBezTo>
                <a:cubicBezTo>
                  <a:pt x="867" y="72"/>
                  <a:pt x="867" y="72"/>
                  <a:pt x="867" y="72"/>
                </a:cubicBezTo>
                <a:cubicBezTo>
                  <a:pt x="864" y="74"/>
                  <a:pt x="864" y="74"/>
                  <a:pt x="864" y="74"/>
                </a:cubicBezTo>
                <a:cubicBezTo>
                  <a:pt x="867" y="72"/>
                  <a:pt x="867" y="72"/>
                  <a:pt x="867" y="72"/>
                </a:cubicBezTo>
                <a:cubicBezTo>
                  <a:pt x="855" y="70"/>
                  <a:pt x="855" y="70"/>
                  <a:pt x="855" y="70"/>
                </a:cubicBezTo>
                <a:cubicBezTo>
                  <a:pt x="867" y="72"/>
                  <a:pt x="867" y="72"/>
                  <a:pt x="867" y="72"/>
                </a:cubicBezTo>
                <a:cubicBezTo>
                  <a:pt x="892" y="72"/>
                  <a:pt x="892" y="72"/>
                  <a:pt x="892" y="72"/>
                </a:cubicBezTo>
                <a:cubicBezTo>
                  <a:pt x="878" y="63"/>
                  <a:pt x="878" y="63"/>
                  <a:pt x="878" y="63"/>
                </a:cubicBezTo>
                <a:cubicBezTo>
                  <a:pt x="873" y="60"/>
                  <a:pt x="873" y="60"/>
                  <a:pt x="873" y="60"/>
                </a:cubicBezTo>
                <a:cubicBezTo>
                  <a:pt x="853" y="60"/>
                  <a:pt x="850" y="54"/>
                  <a:pt x="832" y="54"/>
                </a:cubicBezTo>
                <a:moveTo>
                  <a:pt x="633" y="49"/>
                </a:moveTo>
                <a:cubicBezTo>
                  <a:pt x="625" y="52"/>
                  <a:pt x="625" y="52"/>
                  <a:pt x="625" y="52"/>
                </a:cubicBezTo>
                <a:cubicBezTo>
                  <a:pt x="636" y="54"/>
                  <a:pt x="636" y="54"/>
                  <a:pt x="636" y="54"/>
                </a:cubicBezTo>
                <a:cubicBezTo>
                  <a:pt x="633" y="49"/>
                  <a:pt x="633" y="49"/>
                  <a:pt x="633" y="49"/>
                </a:cubicBezTo>
                <a:moveTo>
                  <a:pt x="957" y="40"/>
                </a:moveTo>
                <a:cubicBezTo>
                  <a:pt x="954" y="43"/>
                  <a:pt x="954" y="43"/>
                  <a:pt x="954" y="43"/>
                </a:cubicBezTo>
                <a:cubicBezTo>
                  <a:pt x="957" y="43"/>
                  <a:pt x="957" y="43"/>
                  <a:pt x="957" y="43"/>
                </a:cubicBezTo>
                <a:cubicBezTo>
                  <a:pt x="957" y="40"/>
                  <a:pt x="957" y="40"/>
                  <a:pt x="957" y="40"/>
                </a:cubicBezTo>
                <a:moveTo>
                  <a:pt x="943" y="43"/>
                </a:moveTo>
                <a:cubicBezTo>
                  <a:pt x="943" y="43"/>
                  <a:pt x="943" y="43"/>
                  <a:pt x="943" y="43"/>
                </a:cubicBezTo>
                <a:moveTo>
                  <a:pt x="957" y="34"/>
                </a:moveTo>
                <a:cubicBezTo>
                  <a:pt x="954" y="37"/>
                  <a:pt x="954" y="37"/>
                  <a:pt x="954" y="37"/>
                </a:cubicBezTo>
                <a:cubicBezTo>
                  <a:pt x="951" y="40"/>
                  <a:pt x="951" y="40"/>
                  <a:pt x="951" y="40"/>
                </a:cubicBezTo>
                <a:cubicBezTo>
                  <a:pt x="943" y="43"/>
                  <a:pt x="943" y="43"/>
                  <a:pt x="943" y="43"/>
                </a:cubicBezTo>
                <a:cubicBezTo>
                  <a:pt x="935" y="46"/>
                  <a:pt x="935" y="46"/>
                  <a:pt x="935" y="46"/>
                </a:cubicBezTo>
                <a:cubicBezTo>
                  <a:pt x="935" y="51"/>
                  <a:pt x="935" y="51"/>
                  <a:pt x="935" y="51"/>
                </a:cubicBezTo>
                <a:cubicBezTo>
                  <a:pt x="946" y="54"/>
                  <a:pt x="946" y="54"/>
                  <a:pt x="946" y="54"/>
                </a:cubicBezTo>
                <a:cubicBezTo>
                  <a:pt x="941" y="48"/>
                  <a:pt x="941" y="48"/>
                  <a:pt x="941" y="48"/>
                </a:cubicBezTo>
                <a:cubicBezTo>
                  <a:pt x="946" y="54"/>
                  <a:pt x="946" y="54"/>
                  <a:pt x="946" y="54"/>
                </a:cubicBezTo>
                <a:cubicBezTo>
                  <a:pt x="954" y="54"/>
                  <a:pt x="954" y="54"/>
                  <a:pt x="954" y="54"/>
                </a:cubicBezTo>
                <a:cubicBezTo>
                  <a:pt x="951" y="49"/>
                  <a:pt x="951" y="49"/>
                  <a:pt x="951" y="49"/>
                </a:cubicBezTo>
                <a:cubicBezTo>
                  <a:pt x="951" y="46"/>
                  <a:pt x="951" y="46"/>
                  <a:pt x="951" y="46"/>
                </a:cubicBezTo>
                <a:cubicBezTo>
                  <a:pt x="954" y="43"/>
                  <a:pt x="954" y="43"/>
                  <a:pt x="954" y="43"/>
                </a:cubicBezTo>
                <a:cubicBezTo>
                  <a:pt x="957" y="40"/>
                  <a:pt x="957" y="40"/>
                  <a:pt x="957" y="40"/>
                </a:cubicBezTo>
                <a:cubicBezTo>
                  <a:pt x="965" y="37"/>
                  <a:pt x="965" y="37"/>
                  <a:pt x="965" y="37"/>
                </a:cubicBezTo>
                <a:cubicBezTo>
                  <a:pt x="957" y="34"/>
                  <a:pt x="957" y="34"/>
                  <a:pt x="957" y="34"/>
                </a:cubicBezTo>
                <a:moveTo>
                  <a:pt x="957" y="34"/>
                </a:moveTo>
                <a:cubicBezTo>
                  <a:pt x="954" y="37"/>
                  <a:pt x="954" y="37"/>
                  <a:pt x="954" y="37"/>
                </a:cubicBezTo>
                <a:cubicBezTo>
                  <a:pt x="951" y="40"/>
                  <a:pt x="951" y="40"/>
                  <a:pt x="951" y="40"/>
                </a:cubicBezTo>
                <a:cubicBezTo>
                  <a:pt x="954" y="37"/>
                  <a:pt x="954" y="37"/>
                  <a:pt x="954" y="37"/>
                </a:cubicBezTo>
                <a:cubicBezTo>
                  <a:pt x="957" y="34"/>
                  <a:pt x="957" y="34"/>
                  <a:pt x="957" y="34"/>
                </a:cubicBezTo>
                <a:moveTo>
                  <a:pt x="968" y="32"/>
                </a:moveTo>
                <a:cubicBezTo>
                  <a:pt x="957" y="34"/>
                  <a:pt x="957" y="34"/>
                  <a:pt x="957" y="34"/>
                </a:cubicBezTo>
                <a:cubicBezTo>
                  <a:pt x="965" y="37"/>
                  <a:pt x="965" y="37"/>
                  <a:pt x="965" y="37"/>
                </a:cubicBezTo>
                <a:cubicBezTo>
                  <a:pt x="968" y="37"/>
                  <a:pt x="968" y="37"/>
                  <a:pt x="968" y="37"/>
                </a:cubicBezTo>
                <a:cubicBezTo>
                  <a:pt x="968" y="32"/>
                  <a:pt x="968" y="32"/>
                  <a:pt x="968" y="32"/>
                </a:cubicBezTo>
                <a:moveTo>
                  <a:pt x="642" y="23"/>
                </a:moveTo>
                <a:cubicBezTo>
                  <a:pt x="642" y="23"/>
                  <a:pt x="642" y="23"/>
                  <a:pt x="642" y="23"/>
                </a:cubicBezTo>
                <a:moveTo>
                  <a:pt x="819" y="20"/>
                </a:moveTo>
                <a:cubicBezTo>
                  <a:pt x="819" y="20"/>
                  <a:pt x="818" y="20"/>
                  <a:pt x="817" y="20"/>
                </a:cubicBezTo>
                <a:cubicBezTo>
                  <a:pt x="816" y="20"/>
                  <a:pt x="814" y="20"/>
                  <a:pt x="812" y="20"/>
                </a:cubicBezTo>
                <a:cubicBezTo>
                  <a:pt x="812" y="20"/>
                  <a:pt x="811" y="20"/>
                  <a:pt x="810" y="20"/>
                </a:cubicBezTo>
                <a:cubicBezTo>
                  <a:pt x="810" y="26"/>
                  <a:pt x="810" y="26"/>
                  <a:pt x="810" y="26"/>
                </a:cubicBezTo>
                <a:cubicBezTo>
                  <a:pt x="824" y="26"/>
                  <a:pt x="824" y="26"/>
                  <a:pt x="824" y="26"/>
                </a:cubicBezTo>
                <a:cubicBezTo>
                  <a:pt x="820" y="21"/>
                  <a:pt x="821" y="20"/>
                  <a:pt x="819" y="20"/>
                </a:cubicBezTo>
                <a:moveTo>
                  <a:pt x="794" y="20"/>
                </a:moveTo>
                <a:cubicBezTo>
                  <a:pt x="794" y="20"/>
                  <a:pt x="794" y="20"/>
                  <a:pt x="794" y="20"/>
                </a:cubicBezTo>
                <a:moveTo>
                  <a:pt x="796" y="15"/>
                </a:moveTo>
                <a:cubicBezTo>
                  <a:pt x="791" y="15"/>
                  <a:pt x="791" y="15"/>
                  <a:pt x="791" y="15"/>
                </a:cubicBezTo>
                <a:cubicBezTo>
                  <a:pt x="775" y="20"/>
                  <a:pt x="775" y="20"/>
                  <a:pt x="775" y="20"/>
                </a:cubicBezTo>
                <a:cubicBezTo>
                  <a:pt x="780" y="23"/>
                  <a:pt x="780" y="23"/>
                  <a:pt x="780" y="23"/>
                </a:cubicBezTo>
                <a:cubicBezTo>
                  <a:pt x="788" y="20"/>
                  <a:pt x="788" y="20"/>
                  <a:pt x="788" y="20"/>
                </a:cubicBezTo>
                <a:cubicBezTo>
                  <a:pt x="794" y="20"/>
                  <a:pt x="794" y="20"/>
                  <a:pt x="794" y="20"/>
                </a:cubicBezTo>
                <a:cubicBezTo>
                  <a:pt x="788" y="20"/>
                  <a:pt x="788" y="20"/>
                  <a:pt x="788" y="20"/>
                </a:cubicBezTo>
                <a:cubicBezTo>
                  <a:pt x="785" y="26"/>
                  <a:pt x="785" y="26"/>
                  <a:pt x="785" y="26"/>
                </a:cubicBezTo>
                <a:cubicBezTo>
                  <a:pt x="788" y="29"/>
                  <a:pt x="788" y="29"/>
                  <a:pt x="788" y="29"/>
                </a:cubicBezTo>
                <a:cubicBezTo>
                  <a:pt x="791" y="29"/>
                  <a:pt x="791" y="29"/>
                  <a:pt x="791" y="29"/>
                </a:cubicBezTo>
                <a:cubicBezTo>
                  <a:pt x="796" y="29"/>
                  <a:pt x="796" y="29"/>
                  <a:pt x="796" y="29"/>
                </a:cubicBezTo>
                <a:cubicBezTo>
                  <a:pt x="799" y="23"/>
                  <a:pt x="799" y="23"/>
                  <a:pt x="799" y="23"/>
                </a:cubicBezTo>
                <a:cubicBezTo>
                  <a:pt x="802" y="23"/>
                  <a:pt x="802" y="23"/>
                  <a:pt x="802" y="23"/>
                </a:cubicBezTo>
                <a:cubicBezTo>
                  <a:pt x="805" y="20"/>
                  <a:pt x="805" y="20"/>
                  <a:pt x="805" y="20"/>
                </a:cubicBezTo>
                <a:cubicBezTo>
                  <a:pt x="802" y="23"/>
                  <a:pt x="802" y="23"/>
                  <a:pt x="802" y="23"/>
                </a:cubicBezTo>
                <a:cubicBezTo>
                  <a:pt x="805" y="20"/>
                  <a:pt x="805" y="20"/>
                  <a:pt x="805" y="20"/>
                </a:cubicBezTo>
                <a:cubicBezTo>
                  <a:pt x="796" y="17"/>
                  <a:pt x="796" y="17"/>
                  <a:pt x="796" y="17"/>
                </a:cubicBezTo>
                <a:cubicBezTo>
                  <a:pt x="794" y="20"/>
                  <a:pt x="794" y="20"/>
                  <a:pt x="794" y="20"/>
                </a:cubicBezTo>
                <a:cubicBezTo>
                  <a:pt x="796" y="17"/>
                  <a:pt x="796" y="17"/>
                  <a:pt x="796" y="17"/>
                </a:cubicBezTo>
                <a:cubicBezTo>
                  <a:pt x="796" y="15"/>
                  <a:pt x="796" y="15"/>
                  <a:pt x="796" y="15"/>
                </a:cubicBezTo>
                <a:moveTo>
                  <a:pt x="834" y="12"/>
                </a:moveTo>
                <a:cubicBezTo>
                  <a:pt x="810" y="12"/>
                  <a:pt x="810" y="12"/>
                  <a:pt x="810" y="12"/>
                </a:cubicBezTo>
                <a:cubicBezTo>
                  <a:pt x="803" y="12"/>
                  <a:pt x="803" y="13"/>
                  <a:pt x="796" y="15"/>
                </a:cubicBezTo>
                <a:cubicBezTo>
                  <a:pt x="796" y="17"/>
                  <a:pt x="796" y="17"/>
                  <a:pt x="796" y="17"/>
                </a:cubicBezTo>
                <a:cubicBezTo>
                  <a:pt x="805" y="20"/>
                  <a:pt x="805" y="20"/>
                  <a:pt x="805" y="20"/>
                </a:cubicBezTo>
                <a:cubicBezTo>
                  <a:pt x="810" y="17"/>
                  <a:pt x="810" y="17"/>
                  <a:pt x="810" y="17"/>
                </a:cubicBezTo>
                <a:cubicBezTo>
                  <a:pt x="815" y="17"/>
                  <a:pt x="815" y="17"/>
                  <a:pt x="815" y="17"/>
                </a:cubicBezTo>
                <a:cubicBezTo>
                  <a:pt x="815" y="17"/>
                  <a:pt x="815" y="17"/>
                  <a:pt x="815" y="17"/>
                </a:cubicBezTo>
                <a:cubicBezTo>
                  <a:pt x="815" y="17"/>
                  <a:pt x="815" y="17"/>
                  <a:pt x="815" y="17"/>
                </a:cubicBezTo>
                <a:cubicBezTo>
                  <a:pt x="832" y="17"/>
                  <a:pt x="832" y="17"/>
                  <a:pt x="832" y="17"/>
                </a:cubicBezTo>
                <a:cubicBezTo>
                  <a:pt x="832" y="17"/>
                  <a:pt x="832" y="17"/>
                  <a:pt x="832" y="17"/>
                </a:cubicBezTo>
                <a:cubicBezTo>
                  <a:pt x="832" y="17"/>
                  <a:pt x="832" y="17"/>
                  <a:pt x="832" y="17"/>
                </a:cubicBezTo>
                <a:cubicBezTo>
                  <a:pt x="834" y="12"/>
                  <a:pt x="834" y="12"/>
                  <a:pt x="834" y="12"/>
                </a:cubicBezTo>
                <a:moveTo>
                  <a:pt x="578" y="71"/>
                </a:moveTo>
                <a:cubicBezTo>
                  <a:pt x="578" y="71"/>
                  <a:pt x="578" y="71"/>
                  <a:pt x="578" y="71"/>
                </a:cubicBezTo>
                <a:cubicBezTo>
                  <a:pt x="578" y="71"/>
                  <a:pt x="578" y="71"/>
                  <a:pt x="578" y="71"/>
                </a:cubicBezTo>
                <a:cubicBezTo>
                  <a:pt x="578" y="71"/>
                  <a:pt x="578" y="71"/>
                  <a:pt x="578" y="71"/>
                </a:cubicBezTo>
                <a:moveTo>
                  <a:pt x="578" y="71"/>
                </a:moveTo>
                <a:cubicBezTo>
                  <a:pt x="578" y="71"/>
                  <a:pt x="577" y="71"/>
                  <a:pt x="577" y="71"/>
                </a:cubicBezTo>
                <a:cubicBezTo>
                  <a:pt x="577" y="71"/>
                  <a:pt x="578" y="71"/>
                  <a:pt x="578" y="71"/>
                </a:cubicBezTo>
                <a:moveTo>
                  <a:pt x="576" y="71"/>
                </a:moveTo>
                <a:cubicBezTo>
                  <a:pt x="576" y="71"/>
                  <a:pt x="576" y="71"/>
                  <a:pt x="576" y="71"/>
                </a:cubicBezTo>
                <a:cubicBezTo>
                  <a:pt x="576" y="71"/>
                  <a:pt x="576" y="71"/>
                  <a:pt x="576" y="71"/>
                </a:cubicBezTo>
                <a:cubicBezTo>
                  <a:pt x="576" y="71"/>
                  <a:pt x="576" y="71"/>
                  <a:pt x="576" y="71"/>
                </a:cubicBezTo>
                <a:cubicBezTo>
                  <a:pt x="576" y="71"/>
                  <a:pt x="576" y="71"/>
                  <a:pt x="576" y="71"/>
                </a:cubicBezTo>
                <a:moveTo>
                  <a:pt x="575" y="71"/>
                </a:moveTo>
                <a:cubicBezTo>
                  <a:pt x="575" y="71"/>
                  <a:pt x="575" y="71"/>
                  <a:pt x="575" y="71"/>
                </a:cubicBezTo>
                <a:cubicBezTo>
                  <a:pt x="575" y="71"/>
                  <a:pt x="575" y="71"/>
                  <a:pt x="575" y="71"/>
                </a:cubicBezTo>
                <a:moveTo>
                  <a:pt x="574" y="71"/>
                </a:moveTo>
                <a:cubicBezTo>
                  <a:pt x="575" y="71"/>
                  <a:pt x="575" y="71"/>
                  <a:pt x="575" y="71"/>
                </a:cubicBezTo>
                <a:cubicBezTo>
                  <a:pt x="575" y="71"/>
                  <a:pt x="575" y="71"/>
                  <a:pt x="575" y="71"/>
                </a:cubicBezTo>
                <a:cubicBezTo>
                  <a:pt x="575" y="71"/>
                  <a:pt x="575" y="71"/>
                  <a:pt x="574" y="71"/>
                </a:cubicBezTo>
                <a:moveTo>
                  <a:pt x="522" y="60"/>
                </a:moveTo>
                <a:cubicBezTo>
                  <a:pt x="522" y="60"/>
                  <a:pt x="522" y="60"/>
                  <a:pt x="522" y="60"/>
                </a:cubicBezTo>
                <a:moveTo>
                  <a:pt x="612" y="52"/>
                </a:moveTo>
                <a:cubicBezTo>
                  <a:pt x="612" y="52"/>
                  <a:pt x="612" y="52"/>
                  <a:pt x="612" y="52"/>
                </a:cubicBezTo>
                <a:cubicBezTo>
                  <a:pt x="617" y="52"/>
                  <a:pt x="617" y="52"/>
                  <a:pt x="617" y="52"/>
                </a:cubicBezTo>
                <a:cubicBezTo>
                  <a:pt x="617" y="57"/>
                  <a:pt x="617" y="57"/>
                  <a:pt x="617" y="57"/>
                </a:cubicBezTo>
                <a:cubicBezTo>
                  <a:pt x="617" y="52"/>
                  <a:pt x="617" y="52"/>
                  <a:pt x="617" y="52"/>
                </a:cubicBezTo>
                <a:cubicBezTo>
                  <a:pt x="612" y="52"/>
                  <a:pt x="612" y="52"/>
                  <a:pt x="612" y="52"/>
                </a:cubicBezTo>
                <a:moveTo>
                  <a:pt x="608" y="55"/>
                </a:moveTo>
                <a:cubicBezTo>
                  <a:pt x="608" y="55"/>
                  <a:pt x="608" y="55"/>
                  <a:pt x="608" y="55"/>
                </a:cubicBezTo>
                <a:cubicBezTo>
                  <a:pt x="609" y="55"/>
                  <a:pt x="609" y="55"/>
                  <a:pt x="609" y="55"/>
                </a:cubicBezTo>
                <a:cubicBezTo>
                  <a:pt x="609" y="55"/>
                  <a:pt x="609" y="55"/>
                  <a:pt x="609" y="55"/>
                </a:cubicBezTo>
                <a:cubicBezTo>
                  <a:pt x="609" y="55"/>
                  <a:pt x="609" y="55"/>
                  <a:pt x="609" y="55"/>
                </a:cubicBezTo>
                <a:cubicBezTo>
                  <a:pt x="612" y="49"/>
                  <a:pt x="611" y="49"/>
                  <a:pt x="614" y="48"/>
                </a:cubicBezTo>
                <a:cubicBezTo>
                  <a:pt x="614" y="48"/>
                  <a:pt x="614" y="48"/>
                  <a:pt x="614" y="48"/>
                </a:cubicBezTo>
                <a:cubicBezTo>
                  <a:pt x="615" y="48"/>
                  <a:pt x="618" y="49"/>
                  <a:pt x="623" y="49"/>
                </a:cubicBezTo>
                <a:cubicBezTo>
                  <a:pt x="623" y="49"/>
                  <a:pt x="623" y="49"/>
                  <a:pt x="623" y="49"/>
                </a:cubicBezTo>
                <a:cubicBezTo>
                  <a:pt x="618" y="49"/>
                  <a:pt x="615" y="48"/>
                  <a:pt x="614" y="48"/>
                </a:cubicBezTo>
                <a:cubicBezTo>
                  <a:pt x="614" y="48"/>
                  <a:pt x="614" y="48"/>
                  <a:pt x="614" y="48"/>
                </a:cubicBezTo>
                <a:cubicBezTo>
                  <a:pt x="611" y="49"/>
                  <a:pt x="612" y="49"/>
                  <a:pt x="609" y="55"/>
                </a:cubicBezTo>
                <a:cubicBezTo>
                  <a:pt x="609" y="55"/>
                  <a:pt x="609" y="55"/>
                  <a:pt x="609" y="55"/>
                </a:cubicBezTo>
                <a:cubicBezTo>
                  <a:pt x="609" y="55"/>
                  <a:pt x="609" y="55"/>
                  <a:pt x="609" y="55"/>
                </a:cubicBezTo>
                <a:cubicBezTo>
                  <a:pt x="609" y="55"/>
                  <a:pt x="609" y="55"/>
                  <a:pt x="608" y="55"/>
                </a:cubicBezTo>
                <a:moveTo>
                  <a:pt x="623" y="46"/>
                </a:moveTo>
                <a:cubicBezTo>
                  <a:pt x="623" y="46"/>
                  <a:pt x="623" y="46"/>
                  <a:pt x="623" y="46"/>
                </a:cubicBezTo>
                <a:moveTo>
                  <a:pt x="628" y="40"/>
                </a:moveTo>
                <a:cubicBezTo>
                  <a:pt x="628" y="40"/>
                  <a:pt x="628" y="40"/>
                  <a:pt x="628" y="40"/>
                </a:cubicBezTo>
                <a:moveTo>
                  <a:pt x="636" y="37"/>
                </a:moveTo>
                <a:cubicBezTo>
                  <a:pt x="636" y="37"/>
                  <a:pt x="636" y="37"/>
                  <a:pt x="636" y="37"/>
                </a:cubicBezTo>
                <a:cubicBezTo>
                  <a:pt x="636" y="43"/>
                  <a:pt x="636" y="43"/>
                  <a:pt x="636" y="43"/>
                </a:cubicBezTo>
                <a:cubicBezTo>
                  <a:pt x="636" y="37"/>
                  <a:pt x="636" y="37"/>
                  <a:pt x="636" y="37"/>
                </a:cubicBezTo>
                <a:cubicBezTo>
                  <a:pt x="633" y="40"/>
                  <a:pt x="633" y="40"/>
                  <a:pt x="633" y="40"/>
                </a:cubicBezTo>
                <a:cubicBezTo>
                  <a:pt x="628" y="40"/>
                  <a:pt x="628" y="40"/>
                  <a:pt x="628" y="40"/>
                </a:cubicBezTo>
                <a:cubicBezTo>
                  <a:pt x="614" y="40"/>
                  <a:pt x="614" y="40"/>
                  <a:pt x="614" y="40"/>
                </a:cubicBezTo>
                <a:cubicBezTo>
                  <a:pt x="628" y="40"/>
                  <a:pt x="628" y="40"/>
                  <a:pt x="628" y="40"/>
                </a:cubicBezTo>
                <a:cubicBezTo>
                  <a:pt x="633" y="40"/>
                  <a:pt x="633" y="40"/>
                  <a:pt x="633" y="40"/>
                </a:cubicBezTo>
                <a:cubicBezTo>
                  <a:pt x="636" y="37"/>
                  <a:pt x="636" y="37"/>
                  <a:pt x="636" y="37"/>
                </a:cubicBezTo>
                <a:moveTo>
                  <a:pt x="636" y="20"/>
                </a:moveTo>
                <a:cubicBezTo>
                  <a:pt x="636" y="20"/>
                  <a:pt x="636" y="20"/>
                  <a:pt x="636" y="20"/>
                </a:cubicBezTo>
                <a:cubicBezTo>
                  <a:pt x="642" y="15"/>
                  <a:pt x="642" y="15"/>
                  <a:pt x="642" y="15"/>
                </a:cubicBezTo>
                <a:cubicBezTo>
                  <a:pt x="636" y="20"/>
                  <a:pt x="636" y="20"/>
                  <a:pt x="636" y="20"/>
                </a:cubicBezTo>
                <a:moveTo>
                  <a:pt x="628" y="12"/>
                </a:moveTo>
                <a:cubicBezTo>
                  <a:pt x="633" y="12"/>
                  <a:pt x="633" y="12"/>
                  <a:pt x="633" y="12"/>
                </a:cubicBezTo>
                <a:cubicBezTo>
                  <a:pt x="636" y="12"/>
                  <a:pt x="636" y="12"/>
                  <a:pt x="636" y="12"/>
                </a:cubicBezTo>
                <a:cubicBezTo>
                  <a:pt x="633" y="12"/>
                  <a:pt x="633" y="12"/>
                  <a:pt x="633" y="12"/>
                </a:cubicBezTo>
                <a:cubicBezTo>
                  <a:pt x="628" y="12"/>
                  <a:pt x="628" y="12"/>
                  <a:pt x="628" y="12"/>
                </a:cubicBezTo>
                <a:moveTo>
                  <a:pt x="614" y="9"/>
                </a:moveTo>
                <a:cubicBezTo>
                  <a:pt x="625" y="9"/>
                  <a:pt x="625" y="9"/>
                  <a:pt x="625" y="9"/>
                </a:cubicBezTo>
                <a:cubicBezTo>
                  <a:pt x="634" y="7"/>
                  <a:pt x="634" y="7"/>
                  <a:pt x="634" y="7"/>
                </a:cubicBezTo>
                <a:cubicBezTo>
                  <a:pt x="625" y="9"/>
                  <a:pt x="625" y="9"/>
                  <a:pt x="625" y="9"/>
                </a:cubicBezTo>
                <a:cubicBezTo>
                  <a:pt x="614" y="9"/>
                  <a:pt x="614" y="9"/>
                  <a:pt x="614" y="9"/>
                </a:cubicBezTo>
                <a:moveTo>
                  <a:pt x="634" y="7"/>
                </a:moveTo>
                <a:cubicBezTo>
                  <a:pt x="634" y="7"/>
                  <a:pt x="634" y="7"/>
                  <a:pt x="634" y="7"/>
                </a:cubicBezTo>
                <a:moveTo>
                  <a:pt x="593" y="9"/>
                </a:moveTo>
                <a:cubicBezTo>
                  <a:pt x="596" y="3"/>
                  <a:pt x="596" y="3"/>
                  <a:pt x="596" y="3"/>
                </a:cubicBezTo>
                <a:cubicBezTo>
                  <a:pt x="593" y="9"/>
                  <a:pt x="593" y="9"/>
                  <a:pt x="593" y="9"/>
                </a:cubicBezTo>
                <a:moveTo>
                  <a:pt x="620" y="0"/>
                </a:moveTo>
                <a:cubicBezTo>
                  <a:pt x="623" y="6"/>
                  <a:pt x="623" y="6"/>
                  <a:pt x="623" y="6"/>
                </a:cubicBezTo>
                <a:cubicBezTo>
                  <a:pt x="620" y="0"/>
                  <a:pt x="620" y="0"/>
                  <a:pt x="620" y="0"/>
                </a:cubicBezTo>
                <a:cubicBezTo>
                  <a:pt x="574" y="3"/>
                  <a:pt x="574" y="3"/>
                  <a:pt x="574" y="3"/>
                </a:cubicBezTo>
                <a:cubicBezTo>
                  <a:pt x="549" y="3"/>
                  <a:pt x="549" y="3"/>
                  <a:pt x="549" y="3"/>
                </a:cubicBezTo>
                <a:cubicBezTo>
                  <a:pt x="546" y="6"/>
                  <a:pt x="546" y="6"/>
                  <a:pt x="546" y="6"/>
                </a:cubicBezTo>
                <a:cubicBezTo>
                  <a:pt x="541" y="6"/>
                  <a:pt x="541" y="6"/>
                  <a:pt x="541" y="6"/>
                </a:cubicBezTo>
                <a:cubicBezTo>
                  <a:pt x="536" y="6"/>
                  <a:pt x="523" y="9"/>
                  <a:pt x="515" y="9"/>
                </a:cubicBezTo>
                <a:cubicBezTo>
                  <a:pt x="515" y="9"/>
                  <a:pt x="515" y="9"/>
                  <a:pt x="515" y="9"/>
                </a:cubicBezTo>
                <a:cubicBezTo>
                  <a:pt x="523" y="9"/>
                  <a:pt x="536" y="6"/>
                  <a:pt x="541" y="6"/>
                </a:cubicBezTo>
                <a:cubicBezTo>
                  <a:pt x="546" y="6"/>
                  <a:pt x="546" y="6"/>
                  <a:pt x="546" y="6"/>
                </a:cubicBezTo>
                <a:cubicBezTo>
                  <a:pt x="549" y="3"/>
                  <a:pt x="549" y="3"/>
                  <a:pt x="549" y="3"/>
                </a:cubicBezTo>
                <a:cubicBezTo>
                  <a:pt x="546" y="6"/>
                  <a:pt x="546" y="6"/>
                  <a:pt x="546" y="6"/>
                </a:cubicBezTo>
                <a:cubicBezTo>
                  <a:pt x="541" y="6"/>
                  <a:pt x="541" y="6"/>
                  <a:pt x="541" y="6"/>
                </a:cubicBezTo>
                <a:cubicBezTo>
                  <a:pt x="541" y="4"/>
                  <a:pt x="538" y="3"/>
                  <a:pt x="534" y="3"/>
                </a:cubicBezTo>
                <a:cubicBezTo>
                  <a:pt x="526" y="3"/>
                  <a:pt x="513" y="6"/>
                  <a:pt x="508" y="6"/>
                </a:cubicBezTo>
                <a:cubicBezTo>
                  <a:pt x="508" y="8"/>
                  <a:pt x="511" y="9"/>
                  <a:pt x="515" y="9"/>
                </a:cubicBezTo>
                <a:cubicBezTo>
                  <a:pt x="511" y="9"/>
                  <a:pt x="508" y="8"/>
                  <a:pt x="508" y="6"/>
                </a:cubicBezTo>
                <a:cubicBezTo>
                  <a:pt x="498" y="6"/>
                  <a:pt x="498" y="6"/>
                  <a:pt x="498" y="6"/>
                </a:cubicBezTo>
                <a:cubicBezTo>
                  <a:pt x="483" y="8"/>
                  <a:pt x="483" y="8"/>
                  <a:pt x="483" y="8"/>
                </a:cubicBezTo>
                <a:cubicBezTo>
                  <a:pt x="498" y="6"/>
                  <a:pt x="498" y="6"/>
                  <a:pt x="498" y="6"/>
                </a:cubicBezTo>
                <a:cubicBezTo>
                  <a:pt x="483" y="8"/>
                  <a:pt x="483" y="8"/>
                  <a:pt x="483" y="8"/>
                </a:cubicBezTo>
                <a:cubicBezTo>
                  <a:pt x="483" y="30"/>
                  <a:pt x="483" y="30"/>
                  <a:pt x="483" y="30"/>
                </a:cubicBezTo>
                <a:cubicBezTo>
                  <a:pt x="484" y="30"/>
                  <a:pt x="485" y="31"/>
                  <a:pt x="486" y="31"/>
                </a:cubicBezTo>
                <a:cubicBezTo>
                  <a:pt x="485" y="31"/>
                  <a:pt x="484" y="30"/>
                  <a:pt x="483" y="30"/>
                </a:cubicBezTo>
                <a:cubicBezTo>
                  <a:pt x="483" y="32"/>
                  <a:pt x="483" y="32"/>
                  <a:pt x="483" y="32"/>
                </a:cubicBezTo>
                <a:cubicBezTo>
                  <a:pt x="485" y="32"/>
                  <a:pt x="486" y="32"/>
                  <a:pt x="487" y="32"/>
                </a:cubicBezTo>
                <a:cubicBezTo>
                  <a:pt x="487" y="32"/>
                  <a:pt x="486" y="31"/>
                  <a:pt x="486" y="31"/>
                </a:cubicBezTo>
                <a:cubicBezTo>
                  <a:pt x="486" y="31"/>
                  <a:pt x="487" y="32"/>
                  <a:pt x="487" y="32"/>
                </a:cubicBezTo>
                <a:cubicBezTo>
                  <a:pt x="498" y="37"/>
                  <a:pt x="498" y="37"/>
                  <a:pt x="498" y="37"/>
                </a:cubicBezTo>
                <a:cubicBezTo>
                  <a:pt x="500" y="40"/>
                  <a:pt x="500" y="40"/>
                  <a:pt x="500" y="40"/>
                </a:cubicBezTo>
                <a:cubicBezTo>
                  <a:pt x="503" y="43"/>
                  <a:pt x="503" y="43"/>
                  <a:pt x="503" y="43"/>
                </a:cubicBezTo>
                <a:cubicBezTo>
                  <a:pt x="503" y="49"/>
                  <a:pt x="503" y="49"/>
                  <a:pt x="503" y="49"/>
                </a:cubicBezTo>
                <a:cubicBezTo>
                  <a:pt x="506" y="52"/>
                  <a:pt x="506" y="52"/>
                  <a:pt x="506" y="52"/>
                </a:cubicBezTo>
                <a:cubicBezTo>
                  <a:pt x="517" y="52"/>
                  <a:pt x="517" y="52"/>
                  <a:pt x="517" y="52"/>
                </a:cubicBezTo>
                <a:cubicBezTo>
                  <a:pt x="522" y="55"/>
                  <a:pt x="522" y="55"/>
                  <a:pt x="522" y="55"/>
                </a:cubicBezTo>
                <a:cubicBezTo>
                  <a:pt x="522" y="60"/>
                  <a:pt x="522" y="60"/>
                  <a:pt x="522" y="60"/>
                </a:cubicBezTo>
                <a:cubicBezTo>
                  <a:pt x="519" y="60"/>
                  <a:pt x="519" y="60"/>
                  <a:pt x="519" y="60"/>
                </a:cubicBezTo>
                <a:cubicBezTo>
                  <a:pt x="519" y="66"/>
                  <a:pt x="519" y="66"/>
                  <a:pt x="519" y="66"/>
                </a:cubicBezTo>
                <a:cubicBezTo>
                  <a:pt x="511" y="66"/>
                  <a:pt x="511" y="66"/>
                  <a:pt x="511" y="66"/>
                </a:cubicBezTo>
                <a:cubicBezTo>
                  <a:pt x="514" y="74"/>
                  <a:pt x="514" y="74"/>
                  <a:pt x="514" y="74"/>
                </a:cubicBezTo>
                <a:cubicBezTo>
                  <a:pt x="517" y="77"/>
                  <a:pt x="517" y="77"/>
                  <a:pt x="517" y="77"/>
                </a:cubicBezTo>
                <a:cubicBezTo>
                  <a:pt x="519" y="77"/>
                  <a:pt x="519" y="77"/>
                  <a:pt x="519" y="77"/>
                </a:cubicBezTo>
                <a:cubicBezTo>
                  <a:pt x="519" y="72"/>
                  <a:pt x="519" y="72"/>
                  <a:pt x="519" y="72"/>
                </a:cubicBezTo>
                <a:cubicBezTo>
                  <a:pt x="514" y="69"/>
                  <a:pt x="514" y="69"/>
                  <a:pt x="514" y="69"/>
                </a:cubicBezTo>
                <a:cubicBezTo>
                  <a:pt x="519" y="72"/>
                  <a:pt x="519" y="72"/>
                  <a:pt x="519" y="72"/>
                </a:cubicBezTo>
                <a:cubicBezTo>
                  <a:pt x="519" y="77"/>
                  <a:pt x="519" y="77"/>
                  <a:pt x="519" y="77"/>
                </a:cubicBezTo>
                <a:cubicBezTo>
                  <a:pt x="525" y="77"/>
                  <a:pt x="525" y="77"/>
                  <a:pt x="525" y="77"/>
                </a:cubicBezTo>
                <a:cubicBezTo>
                  <a:pt x="519" y="77"/>
                  <a:pt x="519" y="77"/>
                  <a:pt x="519" y="77"/>
                </a:cubicBezTo>
                <a:cubicBezTo>
                  <a:pt x="517" y="77"/>
                  <a:pt x="517" y="77"/>
                  <a:pt x="517" y="77"/>
                </a:cubicBezTo>
                <a:cubicBezTo>
                  <a:pt x="523" y="91"/>
                  <a:pt x="520" y="87"/>
                  <a:pt x="533" y="94"/>
                </a:cubicBezTo>
                <a:cubicBezTo>
                  <a:pt x="522" y="85"/>
                  <a:pt x="522" y="85"/>
                  <a:pt x="522" y="85"/>
                </a:cubicBezTo>
                <a:cubicBezTo>
                  <a:pt x="533" y="94"/>
                  <a:pt x="533" y="94"/>
                  <a:pt x="533" y="94"/>
                </a:cubicBezTo>
                <a:cubicBezTo>
                  <a:pt x="549" y="97"/>
                  <a:pt x="549" y="97"/>
                  <a:pt x="549" y="97"/>
                </a:cubicBezTo>
                <a:cubicBezTo>
                  <a:pt x="557" y="86"/>
                  <a:pt x="557" y="86"/>
                  <a:pt x="557" y="86"/>
                </a:cubicBezTo>
                <a:cubicBezTo>
                  <a:pt x="565" y="74"/>
                  <a:pt x="565" y="74"/>
                  <a:pt x="565" y="74"/>
                </a:cubicBezTo>
                <a:cubicBezTo>
                  <a:pt x="571" y="74"/>
                  <a:pt x="571" y="74"/>
                  <a:pt x="571" y="74"/>
                </a:cubicBezTo>
                <a:cubicBezTo>
                  <a:pt x="571" y="74"/>
                  <a:pt x="571" y="74"/>
                  <a:pt x="571" y="74"/>
                </a:cubicBezTo>
                <a:cubicBezTo>
                  <a:pt x="571" y="74"/>
                  <a:pt x="571" y="74"/>
                  <a:pt x="571" y="74"/>
                </a:cubicBezTo>
                <a:cubicBezTo>
                  <a:pt x="582" y="75"/>
                  <a:pt x="582" y="75"/>
                  <a:pt x="582" y="75"/>
                </a:cubicBezTo>
                <a:cubicBezTo>
                  <a:pt x="595" y="63"/>
                  <a:pt x="595" y="63"/>
                  <a:pt x="595" y="63"/>
                </a:cubicBezTo>
                <a:cubicBezTo>
                  <a:pt x="592" y="66"/>
                  <a:pt x="589" y="69"/>
                  <a:pt x="584" y="71"/>
                </a:cubicBezTo>
                <a:cubicBezTo>
                  <a:pt x="584" y="71"/>
                  <a:pt x="583" y="71"/>
                  <a:pt x="583" y="71"/>
                </a:cubicBezTo>
                <a:cubicBezTo>
                  <a:pt x="583" y="71"/>
                  <a:pt x="584" y="71"/>
                  <a:pt x="584" y="71"/>
                </a:cubicBezTo>
                <a:cubicBezTo>
                  <a:pt x="589" y="69"/>
                  <a:pt x="592" y="66"/>
                  <a:pt x="595" y="63"/>
                </a:cubicBezTo>
                <a:cubicBezTo>
                  <a:pt x="620" y="63"/>
                  <a:pt x="620" y="63"/>
                  <a:pt x="620" y="63"/>
                </a:cubicBezTo>
                <a:cubicBezTo>
                  <a:pt x="623" y="60"/>
                  <a:pt x="623" y="60"/>
                  <a:pt x="623" y="60"/>
                </a:cubicBezTo>
                <a:cubicBezTo>
                  <a:pt x="625" y="60"/>
                  <a:pt x="625" y="60"/>
                  <a:pt x="625" y="60"/>
                </a:cubicBezTo>
                <a:cubicBezTo>
                  <a:pt x="628" y="60"/>
                  <a:pt x="628" y="60"/>
                  <a:pt x="628" y="60"/>
                </a:cubicBezTo>
                <a:cubicBezTo>
                  <a:pt x="628" y="55"/>
                  <a:pt x="628" y="55"/>
                  <a:pt x="628" y="55"/>
                </a:cubicBezTo>
                <a:cubicBezTo>
                  <a:pt x="620" y="52"/>
                  <a:pt x="620" y="52"/>
                  <a:pt x="620" y="52"/>
                </a:cubicBezTo>
                <a:cubicBezTo>
                  <a:pt x="625" y="52"/>
                  <a:pt x="625" y="52"/>
                  <a:pt x="625" y="52"/>
                </a:cubicBezTo>
                <a:cubicBezTo>
                  <a:pt x="633" y="49"/>
                  <a:pt x="633" y="49"/>
                  <a:pt x="633" y="49"/>
                </a:cubicBezTo>
                <a:cubicBezTo>
                  <a:pt x="633" y="46"/>
                  <a:pt x="633" y="46"/>
                  <a:pt x="633" y="46"/>
                </a:cubicBezTo>
                <a:cubicBezTo>
                  <a:pt x="623" y="46"/>
                  <a:pt x="623" y="46"/>
                  <a:pt x="623" y="46"/>
                </a:cubicBezTo>
                <a:cubicBezTo>
                  <a:pt x="633" y="46"/>
                  <a:pt x="633" y="46"/>
                  <a:pt x="633" y="46"/>
                </a:cubicBezTo>
                <a:cubicBezTo>
                  <a:pt x="642" y="43"/>
                  <a:pt x="642" y="43"/>
                  <a:pt x="642" y="43"/>
                </a:cubicBezTo>
                <a:cubicBezTo>
                  <a:pt x="644" y="40"/>
                  <a:pt x="644" y="40"/>
                  <a:pt x="644" y="40"/>
                </a:cubicBezTo>
                <a:cubicBezTo>
                  <a:pt x="647" y="34"/>
                  <a:pt x="647" y="34"/>
                  <a:pt x="647" y="34"/>
                </a:cubicBezTo>
                <a:cubicBezTo>
                  <a:pt x="639" y="32"/>
                  <a:pt x="639" y="32"/>
                  <a:pt x="639" y="32"/>
                </a:cubicBezTo>
                <a:cubicBezTo>
                  <a:pt x="642" y="23"/>
                  <a:pt x="642" y="23"/>
                  <a:pt x="642" y="23"/>
                </a:cubicBezTo>
                <a:cubicBezTo>
                  <a:pt x="639" y="23"/>
                  <a:pt x="639" y="23"/>
                  <a:pt x="639" y="23"/>
                </a:cubicBezTo>
                <a:cubicBezTo>
                  <a:pt x="636" y="26"/>
                  <a:pt x="636" y="26"/>
                  <a:pt x="636" y="26"/>
                </a:cubicBezTo>
                <a:cubicBezTo>
                  <a:pt x="639" y="23"/>
                  <a:pt x="639" y="23"/>
                  <a:pt x="639" y="23"/>
                </a:cubicBezTo>
                <a:cubicBezTo>
                  <a:pt x="642" y="20"/>
                  <a:pt x="642" y="20"/>
                  <a:pt x="642" y="20"/>
                </a:cubicBezTo>
                <a:cubicBezTo>
                  <a:pt x="644" y="20"/>
                  <a:pt x="644" y="20"/>
                  <a:pt x="644" y="20"/>
                </a:cubicBezTo>
                <a:cubicBezTo>
                  <a:pt x="647" y="17"/>
                  <a:pt x="647" y="17"/>
                  <a:pt x="647" y="17"/>
                </a:cubicBezTo>
                <a:cubicBezTo>
                  <a:pt x="671" y="6"/>
                  <a:pt x="671" y="6"/>
                  <a:pt x="671" y="6"/>
                </a:cubicBezTo>
                <a:cubicBezTo>
                  <a:pt x="636" y="9"/>
                  <a:pt x="636" y="9"/>
                  <a:pt x="636" y="9"/>
                </a:cubicBezTo>
                <a:cubicBezTo>
                  <a:pt x="636" y="4"/>
                  <a:pt x="636" y="4"/>
                  <a:pt x="636" y="4"/>
                </a:cubicBezTo>
                <a:cubicBezTo>
                  <a:pt x="620" y="0"/>
                  <a:pt x="620" y="0"/>
                  <a:pt x="620" y="0"/>
                </a:cubicBezTo>
                <a:moveTo>
                  <a:pt x="427" y="562"/>
                </a:moveTo>
                <a:cubicBezTo>
                  <a:pt x="424" y="562"/>
                  <a:pt x="424" y="562"/>
                  <a:pt x="424" y="562"/>
                </a:cubicBezTo>
                <a:cubicBezTo>
                  <a:pt x="424" y="564"/>
                  <a:pt x="424" y="564"/>
                  <a:pt x="424" y="564"/>
                </a:cubicBezTo>
                <a:cubicBezTo>
                  <a:pt x="427" y="570"/>
                  <a:pt x="427" y="570"/>
                  <a:pt x="427" y="570"/>
                </a:cubicBezTo>
                <a:cubicBezTo>
                  <a:pt x="430" y="573"/>
                  <a:pt x="430" y="573"/>
                  <a:pt x="430" y="573"/>
                </a:cubicBezTo>
                <a:cubicBezTo>
                  <a:pt x="432" y="579"/>
                  <a:pt x="432" y="579"/>
                  <a:pt x="432" y="579"/>
                </a:cubicBezTo>
                <a:cubicBezTo>
                  <a:pt x="435" y="581"/>
                  <a:pt x="435" y="581"/>
                  <a:pt x="435" y="581"/>
                </a:cubicBezTo>
                <a:cubicBezTo>
                  <a:pt x="443" y="579"/>
                  <a:pt x="443" y="579"/>
                  <a:pt x="443" y="579"/>
                </a:cubicBezTo>
                <a:cubicBezTo>
                  <a:pt x="429" y="568"/>
                  <a:pt x="437" y="576"/>
                  <a:pt x="427" y="562"/>
                </a:cubicBezTo>
                <a:moveTo>
                  <a:pt x="1421" y="530"/>
                </a:moveTo>
                <a:cubicBezTo>
                  <a:pt x="1413" y="539"/>
                  <a:pt x="1413" y="539"/>
                  <a:pt x="1413" y="539"/>
                </a:cubicBezTo>
                <a:cubicBezTo>
                  <a:pt x="1421" y="530"/>
                  <a:pt x="1421" y="530"/>
                  <a:pt x="1421" y="530"/>
                </a:cubicBezTo>
                <a:moveTo>
                  <a:pt x="1321" y="527"/>
                </a:moveTo>
                <a:cubicBezTo>
                  <a:pt x="1321" y="527"/>
                  <a:pt x="1321" y="527"/>
                  <a:pt x="1321" y="527"/>
                </a:cubicBezTo>
                <a:moveTo>
                  <a:pt x="1324" y="527"/>
                </a:moveTo>
                <a:cubicBezTo>
                  <a:pt x="1321" y="527"/>
                  <a:pt x="1321" y="527"/>
                  <a:pt x="1321" y="527"/>
                </a:cubicBezTo>
                <a:cubicBezTo>
                  <a:pt x="1313" y="527"/>
                  <a:pt x="1313" y="527"/>
                  <a:pt x="1313" y="527"/>
                </a:cubicBezTo>
                <a:cubicBezTo>
                  <a:pt x="1315" y="536"/>
                  <a:pt x="1315" y="536"/>
                  <a:pt x="1315" y="536"/>
                </a:cubicBezTo>
                <a:cubicBezTo>
                  <a:pt x="1321" y="536"/>
                  <a:pt x="1321" y="536"/>
                  <a:pt x="1321" y="536"/>
                </a:cubicBezTo>
                <a:cubicBezTo>
                  <a:pt x="1324" y="533"/>
                  <a:pt x="1324" y="533"/>
                  <a:pt x="1324" y="533"/>
                </a:cubicBezTo>
                <a:cubicBezTo>
                  <a:pt x="1321" y="536"/>
                  <a:pt x="1321" y="536"/>
                  <a:pt x="1321" y="536"/>
                </a:cubicBezTo>
                <a:cubicBezTo>
                  <a:pt x="1315" y="536"/>
                  <a:pt x="1315" y="536"/>
                  <a:pt x="1315" y="536"/>
                </a:cubicBezTo>
                <a:cubicBezTo>
                  <a:pt x="1315" y="530"/>
                  <a:pt x="1315" y="530"/>
                  <a:pt x="1315" y="530"/>
                </a:cubicBezTo>
                <a:cubicBezTo>
                  <a:pt x="1315" y="536"/>
                  <a:pt x="1315" y="536"/>
                  <a:pt x="1315" y="536"/>
                </a:cubicBezTo>
                <a:cubicBezTo>
                  <a:pt x="1321" y="536"/>
                  <a:pt x="1321" y="536"/>
                  <a:pt x="1321" y="536"/>
                </a:cubicBezTo>
                <a:cubicBezTo>
                  <a:pt x="1324" y="533"/>
                  <a:pt x="1324" y="533"/>
                  <a:pt x="1324" y="533"/>
                </a:cubicBezTo>
                <a:cubicBezTo>
                  <a:pt x="1324" y="527"/>
                  <a:pt x="1324" y="527"/>
                  <a:pt x="1324" y="527"/>
                </a:cubicBezTo>
                <a:cubicBezTo>
                  <a:pt x="1324" y="533"/>
                  <a:pt x="1324" y="533"/>
                  <a:pt x="1324" y="533"/>
                </a:cubicBezTo>
                <a:cubicBezTo>
                  <a:pt x="1324" y="527"/>
                  <a:pt x="1324" y="527"/>
                  <a:pt x="1324" y="527"/>
                </a:cubicBezTo>
                <a:moveTo>
                  <a:pt x="1411" y="539"/>
                </a:moveTo>
                <a:cubicBezTo>
                  <a:pt x="1411" y="539"/>
                  <a:pt x="1411" y="539"/>
                  <a:pt x="1411" y="539"/>
                </a:cubicBezTo>
                <a:moveTo>
                  <a:pt x="1427" y="527"/>
                </a:moveTo>
                <a:cubicBezTo>
                  <a:pt x="1421" y="530"/>
                  <a:pt x="1421" y="530"/>
                  <a:pt x="1421" y="530"/>
                </a:cubicBezTo>
                <a:cubicBezTo>
                  <a:pt x="1427" y="531"/>
                  <a:pt x="1427" y="531"/>
                  <a:pt x="1427" y="531"/>
                </a:cubicBezTo>
                <a:cubicBezTo>
                  <a:pt x="1421" y="530"/>
                  <a:pt x="1421" y="530"/>
                  <a:pt x="1421" y="530"/>
                </a:cubicBezTo>
                <a:cubicBezTo>
                  <a:pt x="1419" y="533"/>
                  <a:pt x="1416" y="536"/>
                  <a:pt x="1413" y="539"/>
                </a:cubicBezTo>
                <a:cubicBezTo>
                  <a:pt x="1411" y="539"/>
                  <a:pt x="1411" y="539"/>
                  <a:pt x="1411" y="539"/>
                </a:cubicBezTo>
                <a:cubicBezTo>
                  <a:pt x="1405" y="539"/>
                  <a:pt x="1405" y="539"/>
                  <a:pt x="1405" y="539"/>
                </a:cubicBezTo>
                <a:cubicBezTo>
                  <a:pt x="1399" y="547"/>
                  <a:pt x="1399" y="547"/>
                  <a:pt x="1399" y="547"/>
                </a:cubicBezTo>
                <a:cubicBezTo>
                  <a:pt x="1402" y="550"/>
                  <a:pt x="1402" y="550"/>
                  <a:pt x="1402" y="550"/>
                </a:cubicBezTo>
                <a:cubicBezTo>
                  <a:pt x="1413" y="550"/>
                  <a:pt x="1413" y="550"/>
                  <a:pt x="1413" y="550"/>
                </a:cubicBezTo>
                <a:cubicBezTo>
                  <a:pt x="1416" y="544"/>
                  <a:pt x="1416" y="544"/>
                  <a:pt x="1416" y="544"/>
                </a:cubicBezTo>
                <a:cubicBezTo>
                  <a:pt x="1419" y="542"/>
                  <a:pt x="1419" y="542"/>
                  <a:pt x="1419" y="542"/>
                </a:cubicBezTo>
                <a:cubicBezTo>
                  <a:pt x="1416" y="544"/>
                  <a:pt x="1416" y="544"/>
                  <a:pt x="1416" y="544"/>
                </a:cubicBezTo>
                <a:cubicBezTo>
                  <a:pt x="1419" y="542"/>
                  <a:pt x="1419" y="542"/>
                  <a:pt x="1419" y="542"/>
                </a:cubicBezTo>
                <a:cubicBezTo>
                  <a:pt x="1421" y="542"/>
                  <a:pt x="1421" y="542"/>
                  <a:pt x="1421" y="542"/>
                </a:cubicBezTo>
                <a:cubicBezTo>
                  <a:pt x="1424" y="539"/>
                  <a:pt x="1424" y="539"/>
                  <a:pt x="1424" y="539"/>
                </a:cubicBezTo>
                <a:cubicBezTo>
                  <a:pt x="1427" y="536"/>
                  <a:pt x="1427" y="536"/>
                  <a:pt x="1427" y="536"/>
                </a:cubicBezTo>
                <a:cubicBezTo>
                  <a:pt x="1430" y="533"/>
                  <a:pt x="1430" y="533"/>
                  <a:pt x="1430" y="533"/>
                </a:cubicBezTo>
                <a:cubicBezTo>
                  <a:pt x="1427" y="536"/>
                  <a:pt x="1427" y="536"/>
                  <a:pt x="1427" y="536"/>
                </a:cubicBezTo>
                <a:cubicBezTo>
                  <a:pt x="1424" y="539"/>
                  <a:pt x="1424" y="539"/>
                  <a:pt x="1424" y="539"/>
                </a:cubicBezTo>
                <a:cubicBezTo>
                  <a:pt x="1421" y="542"/>
                  <a:pt x="1421" y="542"/>
                  <a:pt x="1421" y="542"/>
                </a:cubicBezTo>
                <a:cubicBezTo>
                  <a:pt x="1424" y="539"/>
                  <a:pt x="1424" y="539"/>
                  <a:pt x="1424" y="539"/>
                </a:cubicBezTo>
                <a:cubicBezTo>
                  <a:pt x="1427" y="536"/>
                  <a:pt x="1427" y="536"/>
                  <a:pt x="1427" y="536"/>
                </a:cubicBezTo>
                <a:cubicBezTo>
                  <a:pt x="1430" y="533"/>
                  <a:pt x="1430" y="533"/>
                  <a:pt x="1430" y="533"/>
                </a:cubicBezTo>
                <a:cubicBezTo>
                  <a:pt x="1430" y="530"/>
                  <a:pt x="1430" y="530"/>
                  <a:pt x="1430" y="530"/>
                </a:cubicBezTo>
                <a:cubicBezTo>
                  <a:pt x="1427" y="527"/>
                  <a:pt x="1427" y="527"/>
                  <a:pt x="1427" y="527"/>
                </a:cubicBezTo>
                <a:moveTo>
                  <a:pt x="1427" y="527"/>
                </a:moveTo>
                <a:cubicBezTo>
                  <a:pt x="1430" y="530"/>
                  <a:pt x="1430" y="530"/>
                  <a:pt x="1430" y="530"/>
                </a:cubicBezTo>
                <a:cubicBezTo>
                  <a:pt x="1427" y="527"/>
                  <a:pt x="1427" y="527"/>
                  <a:pt x="1427" y="527"/>
                </a:cubicBezTo>
                <a:moveTo>
                  <a:pt x="1432" y="522"/>
                </a:moveTo>
                <a:cubicBezTo>
                  <a:pt x="1430" y="530"/>
                  <a:pt x="1430" y="530"/>
                  <a:pt x="1430" y="530"/>
                </a:cubicBezTo>
                <a:cubicBezTo>
                  <a:pt x="1430" y="533"/>
                  <a:pt x="1430" y="533"/>
                  <a:pt x="1430" y="533"/>
                </a:cubicBezTo>
                <a:cubicBezTo>
                  <a:pt x="1438" y="527"/>
                  <a:pt x="1438" y="527"/>
                  <a:pt x="1438" y="527"/>
                </a:cubicBezTo>
                <a:cubicBezTo>
                  <a:pt x="1432" y="522"/>
                  <a:pt x="1432" y="522"/>
                  <a:pt x="1432" y="522"/>
                </a:cubicBezTo>
                <a:moveTo>
                  <a:pt x="1443" y="519"/>
                </a:moveTo>
                <a:cubicBezTo>
                  <a:pt x="1440" y="525"/>
                  <a:pt x="1440" y="525"/>
                  <a:pt x="1440" y="525"/>
                </a:cubicBezTo>
                <a:cubicBezTo>
                  <a:pt x="1438" y="527"/>
                  <a:pt x="1438" y="527"/>
                  <a:pt x="1438" y="527"/>
                </a:cubicBezTo>
                <a:cubicBezTo>
                  <a:pt x="1440" y="525"/>
                  <a:pt x="1440" y="525"/>
                  <a:pt x="1440" y="525"/>
                </a:cubicBezTo>
                <a:cubicBezTo>
                  <a:pt x="1443" y="519"/>
                  <a:pt x="1443" y="519"/>
                  <a:pt x="1443" y="519"/>
                </a:cubicBezTo>
                <a:moveTo>
                  <a:pt x="1313" y="513"/>
                </a:moveTo>
                <a:cubicBezTo>
                  <a:pt x="1302" y="516"/>
                  <a:pt x="1302" y="516"/>
                  <a:pt x="1302" y="516"/>
                </a:cubicBezTo>
                <a:cubicBezTo>
                  <a:pt x="1321" y="516"/>
                  <a:pt x="1321" y="516"/>
                  <a:pt x="1321" y="516"/>
                </a:cubicBezTo>
                <a:cubicBezTo>
                  <a:pt x="1313" y="513"/>
                  <a:pt x="1313" y="513"/>
                  <a:pt x="1313" y="513"/>
                </a:cubicBezTo>
                <a:moveTo>
                  <a:pt x="1438" y="513"/>
                </a:moveTo>
                <a:cubicBezTo>
                  <a:pt x="1432" y="516"/>
                  <a:pt x="1432" y="516"/>
                  <a:pt x="1432" y="516"/>
                </a:cubicBezTo>
                <a:cubicBezTo>
                  <a:pt x="1430" y="519"/>
                  <a:pt x="1430" y="519"/>
                  <a:pt x="1430" y="519"/>
                </a:cubicBezTo>
                <a:cubicBezTo>
                  <a:pt x="1432" y="522"/>
                  <a:pt x="1432" y="522"/>
                  <a:pt x="1432" y="522"/>
                </a:cubicBezTo>
                <a:cubicBezTo>
                  <a:pt x="1438" y="527"/>
                  <a:pt x="1438" y="527"/>
                  <a:pt x="1438" y="527"/>
                </a:cubicBezTo>
                <a:cubicBezTo>
                  <a:pt x="1440" y="525"/>
                  <a:pt x="1440" y="525"/>
                  <a:pt x="1440" y="525"/>
                </a:cubicBezTo>
                <a:cubicBezTo>
                  <a:pt x="1443" y="519"/>
                  <a:pt x="1443" y="519"/>
                  <a:pt x="1443" y="519"/>
                </a:cubicBezTo>
                <a:cubicBezTo>
                  <a:pt x="1446" y="519"/>
                  <a:pt x="1446" y="519"/>
                  <a:pt x="1446" y="519"/>
                </a:cubicBezTo>
                <a:cubicBezTo>
                  <a:pt x="1438" y="513"/>
                  <a:pt x="1438" y="513"/>
                  <a:pt x="1438" y="513"/>
                </a:cubicBezTo>
                <a:moveTo>
                  <a:pt x="1432" y="510"/>
                </a:moveTo>
                <a:cubicBezTo>
                  <a:pt x="1432" y="516"/>
                  <a:pt x="1432" y="516"/>
                  <a:pt x="1432" y="516"/>
                </a:cubicBezTo>
                <a:cubicBezTo>
                  <a:pt x="1438" y="513"/>
                  <a:pt x="1438" y="513"/>
                  <a:pt x="1438" y="513"/>
                </a:cubicBezTo>
                <a:cubicBezTo>
                  <a:pt x="1446" y="519"/>
                  <a:pt x="1446" y="519"/>
                  <a:pt x="1446" y="519"/>
                </a:cubicBezTo>
                <a:cubicBezTo>
                  <a:pt x="1449" y="513"/>
                  <a:pt x="1449" y="513"/>
                  <a:pt x="1449" y="513"/>
                </a:cubicBezTo>
                <a:cubicBezTo>
                  <a:pt x="1438" y="513"/>
                  <a:pt x="1438" y="513"/>
                  <a:pt x="1438" y="513"/>
                </a:cubicBezTo>
                <a:cubicBezTo>
                  <a:pt x="1432" y="510"/>
                  <a:pt x="1432" y="510"/>
                  <a:pt x="1432" y="510"/>
                </a:cubicBezTo>
                <a:moveTo>
                  <a:pt x="1334" y="505"/>
                </a:moveTo>
                <a:cubicBezTo>
                  <a:pt x="1332" y="507"/>
                  <a:pt x="1332" y="507"/>
                  <a:pt x="1332" y="507"/>
                </a:cubicBezTo>
                <a:cubicBezTo>
                  <a:pt x="1334" y="505"/>
                  <a:pt x="1334" y="505"/>
                  <a:pt x="1334" y="505"/>
                </a:cubicBezTo>
                <a:moveTo>
                  <a:pt x="1432" y="502"/>
                </a:moveTo>
                <a:cubicBezTo>
                  <a:pt x="1427" y="502"/>
                  <a:pt x="1427" y="502"/>
                  <a:pt x="1427" y="502"/>
                </a:cubicBezTo>
                <a:cubicBezTo>
                  <a:pt x="1427" y="507"/>
                  <a:pt x="1427" y="507"/>
                  <a:pt x="1427" y="507"/>
                </a:cubicBezTo>
                <a:cubicBezTo>
                  <a:pt x="1432" y="507"/>
                  <a:pt x="1432" y="507"/>
                  <a:pt x="1432" y="507"/>
                </a:cubicBezTo>
                <a:cubicBezTo>
                  <a:pt x="1432" y="502"/>
                  <a:pt x="1432" y="502"/>
                  <a:pt x="1432" y="502"/>
                </a:cubicBezTo>
                <a:moveTo>
                  <a:pt x="1207" y="499"/>
                </a:moveTo>
                <a:cubicBezTo>
                  <a:pt x="1204" y="502"/>
                  <a:pt x="1204" y="502"/>
                  <a:pt x="1204" y="502"/>
                </a:cubicBezTo>
                <a:cubicBezTo>
                  <a:pt x="1207" y="499"/>
                  <a:pt x="1207" y="499"/>
                  <a:pt x="1207" y="499"/>
                </a:cubicBezTo>
                <a:moveTo>
                  <a:pt x="1280" y="496"/>
                </a:moveTo>
                <a:cubicBezTo>
                  <a:pt x="1272" y="499"/>
                  <a:pt x="1272" y="499"/>
                  <a:pt x="1272" y="499"/>
                </a:cubicBezTo>
                <a:cubicBezTo>
                  <a:pt x="1274" y="502"/>
                  <a:pt x="1274" y="502"/>
                  <a:pt x="1274" y="502"/>
                </a:cubicBezTo>
                <a:cubicBezTo>
                  <a:pt x="1280" y="499"/>
                  <a:pt x="1280" y="499"/>
                  <a:pt x="1280" y="499"/>
                </a:cubicBezTo>
                <a:cubicBezTo>
                  <a:pt x="1278" y="507"/>
                  <a:pt x="1278" y="507"/>
                  <a:pt x="1278" y="507"/>
                </a:cubicBezTo>
                <a:cubicBezTo>
                  <a:pt x="1288" y="505"/>
                  <a:pt x="1288" y="505"/>
                  <a:pt x="1288" y="505"/>
                </a:cubicBezTo>
                <a:cubicBezTo>
                  <a:pt x="1286" y="501"/>
                  <a:pt x="1286" y="501"/>
                  <a:pt x="1286" y="501"/>
                </a:cubicBezTo>
                <a:cubicBezTo>
                  <a:pt x="1283" y="499"/>
                  <a:pt x="1283" y="499"/>
                  <a:pt x="1283" y="499"/>
                </a:cubicBezTo>
                <a:cubicBezTo>
                  <a:pt x="1280" y="496"/>
                  <a:pt x="1280" y="496"/>
                  <a:pt x="1280" y="496"/>
                </a:cubicBezTo>
                <a:moveTo>
                  <a:pt x="1234" y="490"/>
                </a:moveTo>
                <a:cubicBezTo>
                  <a:pt x="1228" y="490"/>
                  <a:pt x="1228" y="490"/>
                  <a:pt x="1228" y="490"/>
                </a:cubicBezTo>
                <a:cubicBezTo>
                  <a:pt x="1225" y="496"/>
                  <a:pt x="1228" y="495"/>
                  <a:pt x="1220" y="496"/>
                </a:cubicBezTo>
                <a:cubicBezTo>
                  <a:pt x="1209" y="499"/>
                  <a:pt x="1209" y="499"/>
                  <a:pt x="1209" y="499"/>
                </a:cubicBezTo>
                <a:cubicBezTo>
                  <a:pt x="1223" y="499"/>
                  <a:pt x="1223" y="499"/>
                  <a:pt x="1223" y="499"/>
                </a:cubicBezTo>
                <a:cubicBezTo>
                  <a:pt x="1234" y="490"/>
                  <a:pt x="1234" y="490"/>
                  <a:pt x="1234" y="490"/>
                </a:cubicBezTo>
                <a:moveTo>
                  <a:pt x="1247" y="487"/>
                </a:moveTo>
                <a:cubicBezTo>
                  <a:pt x="1242" y="490"/>
                  <a:pt x="1242" y="490"/>
                  <a:pt x="1242" y="490"/>
                </a:cubicBezTo>
                <a:cubicBezTo>
                  <a:pt x="1247" y="487"/>
                  <a:pt x="1247" y="487"/>
                  <a:pt x="1247" y="487"/>
                </a:cubicBezTo>
                <a:moveTo>
                  <a:pt x="1389" y="439"/>
                </a:moveTo>
                <a:cubicBezTo>
                  <a:pt x="1394" y="449"/>
                  <a:pt x="1384" y="446"/>
                  <a:pt x="1400" y="448"/>
                </a:cubicBezTo>
                <a:cubicBezTo>
                  <a:pt x="1389" y="439"/>
                  <a:pt x="1389" y="439"/>
                  <a:pt x="1389" y="439"/>
                </a:cubicBezTo>
                <a:moveTo>
                  <a:pt x="1449" y="429"/>
                </a:moveTo>
                <a:cubicBezTo>
                  <a:pt x="1443" y="429"/>
                  <a:pt x="1443" y="429"/>
                  <a:pt x="1443" y="429"/>
                </a:cubicBezTo>
                <a:cubicBezTo>
                  <a:pt x="1449" y="429"/>
                  <a:pt x="1449" y="429"/>
                  <a:pt x="1449" y="429"/>
                </a:cubicBezTo>
                <a:moveTo>
                  <a:pt x="430" y="422"/>
                </a:moveTo>
                <a:cubicBezTo>
                  <a:pt x="432" y="425"/>
                  <a:pt x="432" y="425"/>
                  <a:pt x="432" y="425"/>
                </a:cubicBezTo>
                <a:cubicBezTo>
                  <a:pt x="430" y="422"/>
                  <a:pt x="430" y="422"/>
                  <a:pt x="430" y="422"/>
                </a:cubicBezTo>
                <a:moveTo>
                  <a:pt x="1253" y="411"/>
                </a:moveTo>
                <a:cubicBezTo>
                  <a:pt x="1253" y="411"/>
                  <a:pt x="1253" y="411"/>
                  <a:pt x="1253" y="411"/>
                </a:cubicBezTo>
                <a:moveTo>
                  <a:pt x="413" y="405"/>
                </a:moveTo>
                <a:cubicBezTo>
                  <a:pt x="416" y="408"/>
                  <a:pt x="416" y="408"/>
                  <a:pt x="416" y="408"/>
                </a:cubicBezTo>
                <a:cubicBezTo>
                  <a:pt x="419" y="411"/>
                  <a:pt x="419" y="411"/>
                  <a:pt x="419" y="411"/>
                </a:cubicBezTo>
                <a:cubicBezTo>
                  <a:pt x="416" y="407"/>
                  <a:pt x="416" y="407"/>
                  <a:pt x="416" y="407"/>
                </a:cubicBezTo>
                <a:cubicBezTo>
                  <a:pt x="413" y="405"/>
                  <a:pt x="413" y="405"/>
                  <a:pt x="413" y="405"/>
                </a:cubicBezTo>
                <a:moveTo>
                  <a:pt x="1196" y="442"/>
                </a:moveTo>
                <a:cubicBezTo>
                  <a:pt x="1196" y="442"/>
                  <a:pt x="1196" y="442"/>
                  <a:pt x="1196" y="442"/>
                </a:cubicBezTo>
                <a:moveTo>
                  <a:pt x="1296" y="425"/>
                </a:moveTo>
                <a:cubicBezTo>
                  <a:pt x="1299" y="419"/>
                  <a:pt x="1299" y="419"/>
                  <a:pt x="1299" y="419"/>
                </a:cubicBezTo>
                <a:cubicBezTo>
                  <a:pt x="1296" y="425"/>
                  <a:pt x="1296" y="425"/>
                  <a:pt x="1296" y="425"/>
                </a:cubicBezTo>
                <a:moveTo>
                  <a:pt x="1271" y="414"/>
                </a:moveTo>
                <a:cubicBezTo>
                  <a:pt x="1271" y="414"/>
                  <a:pt x="1271" y="414"/>
                  <a:pt x="1271" y="414"/>
                </a:cubicBezTo>
                <a:cubicBezTo>
                  <a:pt x="1271" y="413"/>
                  <a:pt x="1273" y="411"/>
                  <a:pt x="1275" y="408"/>
                </a:cubicBezTo>
                <a:cubicBezTo>
                  <a:pt x="1275" y="408"/>
                  <a:pt x="1275" y="408"/>
                  <a:pt x="1275" y="408"/>
                </a:cubicBezTo>
                <a:cubicBezTo>
                  <a:pt x="1273" y="411"/>
                  <a:pt x="1271" y="413"/>
                  <a:pt x="1271" y="414"/>
                </a:cubicBezTo>
                <a:moveTo>
                  <a:pt x="1305" y="405"/>
                </a:moveTo>
                <a:cubicBezTo>
                  <a:pt x="1299" y="408"/>
                  <a:pt x="1299" y="408"/>
                  <a:pt x="1299" y="408"/>
                </a:cubicBezTo>
                <a:cubicBezTo>
                  <a:pt x="1299" y="419"/>
                  <a:pt x="1299" y="419"/>
                  <a:pt x="1299" y="419"/>
                </a:cubicBezTo>
                <a:cubicBezTo>
                  <a:pt x="1296" y="425"/>
                  <a:pt x="1296" y="425"/>
                  <a:pt x="1296" y="425"/>
                </a:cubicBezTo>
                <a:cubicBezTo>
                  <a:pt x="1277" y="422"/>
                  <a:pt x="1277" y="422"/>
                  <a:pt x="1277" y="422"/>
                </a:cubicBezTo>
                <a:cubicBezTo>
                  <a:pt x="1275" y="419"/>
                  <a:pt x="1275" y="419"/>
                  <a:pt x="1275" y="419"/>
                </a:cubicBezTo>
                <a:cubicBezTo>
                  <a:pt x="1277" y="405"/>
                  <a:pt x="1277" y="405"/>
                  <a:pt x="1277" y="405"/>
                </a:cubicBezTo>
                <a:cubicBezTo>
                  <a:pt x="1269" y="405"/>
                  <a:pt x="1269" y="405"/>
                  <a:pt x="1269" y="405"/>
                </a:cubicBezTo>
                <a:cubicBezTo>
                  <a:pt x="1261" y="405"/>
                  <a:pt x="1261" y="405"/>
                  <a:pt x="1261" y="405"/>
                </a:cubicBezTo>
                <a:cubicBezTo>
                  <a:pt x="1256" y="408"/>
                  <a:pt x="1256" y="408"/>
                  <a:pt x="1256" y="408"/>
                </a:cubicBezTo>
                <a:cubicBezTo>
                  <a:pt x="1253" y="411"/>
                  <a:pt x="1253" y="411"/>
                  <a:pt x="1253" y="411"/>
                </a:cubicBezTo>
                <a:cubicBezTo>
                  <a:pt x="1256" y="408"/>
                  <a:pt x="1256" y="408"/>
                  <a:pt x="1256" y="408"/>
                </a:cubicBezTo>
                <a:cubicBezTo>
                  <a:pt x="1261" y="405"/>
                  <a:pt x="1261" y="405"/>
                  <a:pt x="1261" y="405"/>
                </a:cubicBezTo>
                <a:cubicBezTo>
                  <a:pt x="1256" y="408"/>
                  <a:pt x="1256" y="408"/>
                  <a:pt x="1256" y="408"/>
                </a:cubicBezTo>
                <a:cubicBezTo>
                  <a:pt x="1253" y="411"/>
                  <a:pt x="1253" y="411"/>
                  <a:pt x="1253" y="411"/>
                </a:cubicBezTo>
                <a:cubicBezTo>
                  <a:pt x="1253" y="419"/>
                  <a:pt x="1253" y="419"/>
                  <a:pt x="1253" y="419"/>
                </a:cubicBezTo>
                <a:cubicBezTo>
                  <a:pt x="1253" y="411"/>
                  <a:pt x="1253" y="411"/>
                  <a:pt x="1253" y="411"/>
                </a:cubicBezTo>
                <a:cubicBezTo>
                  <a:pt x="1250" y="416"/>
                  <a:pt x="1250" y="416"/>
                  <a:pt x="1250" y="416"/>
                </a:cubicBezTo>
                <a:cubicBezTo>
                  <a:pt x="1242" y="413"/>
                  <a:pt x="1242" y="413"/>
                  <a:pt x="1242" y="413"/>
                </a:cubicBezTo>
                <a:cubicBezTo>
                  <a:pt x="1222" y="419"/>
                  <a:pt x="1226" y="439"/>
                  <a:pt x="1196" y="442"/>
                </a:cubicBezTo>
                <a:cubicBezTo>
                  <a:pt x="1196" y="442"/>
                  <a:pt x="1196" y="442"/>
                  <a:pt x="1196" y="442"/>
                </a:cubicBezTo>
                <a:cubicBezTo>
                  <a:pt x="1185" y="448"/>
                  <a:pt x="1185" y="448"/>
                  <a:pt x="1185" y="448"/>
                </a:cubicBezTo>
                <a:cubicBezTo>
                  <a:pt x="1185" y="453"/>
                  <a:pt x="1185" y="453"/>
                  <a:pt x="1185" y="453"/>
                </a:cubicBezTo>
                <a:cubicBezTo>
                  <a:pt x="1185" y="459"/>
                  <a:pt x="1183" y="462"/>
                  <a:pt x="1188" y="462"/>
                </a:cubicBezTo>
                <a:cubicBezTo>
                  <a:pt x="1187" y="453"/>
                  <a:pt x="1187" y="453"/>
                  <a:pt x="1187" y="453"/>
                </a:cubicBezTo>
                <a:cubicBezTo>
                  <a:pt x="1188" y="462"/>
                  <a:pt x="1188" y="462"/>
                  <a:pt x="1188" y="462"/>
                </a:cubicBezTo>
                <a:cubicBezTo>
                  <a:pt x="1188" y="480"/>
                  <a:pt x="1188" y="501"/>
                  <a:pt x="1204" y="502"/>
                </a:cubicBezTo>
                <a:cubicBezTo>
                  <a:pt x="1207" y="499"/>
                  <a:pt x="1207" y="499"/>
                  <a:pt x="1207" y="499"/>
                </a:cubicBezTo>
                <a:cubicBezTo>
                  <a:pt x="1209" y="499"/>
                  <a:pt x="1209" y="499"/>
                  <a:pt x="1209" y="499"/>
                </a:cubicBezTo>
                <a:cubicBezTo>
                  <a:pt x="1220" y="496"/>
                  <a:pt x="1220" y="496"/>
                  <a:pt x="1220" y="496"/>
                </a:cubicBezTo>
                <a:cubicBezTo>
                  <a:pt x="1228" y="495"/>
                  <a:pt x="1225" y="496"/>
                  <a:pt x="1228" y="490"/>
                </a:cubicBezTo>
                <a:cubicBezTo>
                  <a:pt x="1234" y="490"/>
                  <a:pt x="1234" y="490"/>
                  <a:pt x="1234" y="490"/>
                </a:cubicBezTo>
                <a:cubicBezTo>
                  <a:pt x="1242" y="490"/>
                  <a:pt x="1242" y="490"/>
                  <a:pt x="1242" y="490"/>
                </a:cubicBezTo>
                <a:cubicBezTo>
                  <a:pt x="1247" y="487"/>
                  <a:pt x="1247" y="487"/>
                  <a:pt x="1247" y="487"/>
                </a:cubicBezTo>
                <a:cubicBezTo>
                  <a:pt x="1272" y="499"/>
                  <a:pt x="1272" y="499"/>
                  <a:pt x="1272" y="499"/>
                </a:cubicBezTo>
                <a:cubicBezTo>
                  <a:pt x="1280" y="496"/>
                  <a:pt x="1280" y="496"/>
                  <a:pt x="1280" y="496"/>
                </a:cubicBezTo>
                <a:cubicBezTo>
                  <a:pt x="1283" y="499"/>
                  <a:pt x="1283" y="499"/>
                  <a:pt x="1283" y="499"/>
                </a:cubicBezTo>
                <a:cubicBezTo>
                  <a:pt x="1286" y="501"/>
                  <a:pt x="1286" y="501"/>
                  <a:pt x="1286" y="501"/>
                </a:cubicBezTo>
                <a:cubicBezTo>
                  <a:pt x="1288" y="505"/>
                  <a:pt x="1288" y="505"/>
                  <a:pt x="1288" y="505"/>
                </a:cubicBezTo>
                <a:cubicBezTo>
                  <a:pt x="1294" y="516"/>
                  <a:pt x="1294" y="516"/>
                  <a:pt x="1294" y="516"/>
                </a:cubicBezTo>
                <a:cubicBezTo>
                  <a:pt x="1302" y="516"/>
                  <a:pt x="1302" y="516"/>
                  <a:pt x="1302" y="516"/>
                </a:cubicBezTo>
                <a:cubicBezTo>
                  <a:pt x="1313" y="513"/>
                  <a:pt x="1313" y="513"/>
                  <a:pt x="1313" y="513"/>
                </a:cubicBezTo>
                <a:cubicBezTo>
                  <a:pt x="1321" y="516"/>
                  <a:pt x="1321" y="516"/>
                  <a:pt x="1321" y="516"/>
                </a:cubicBezTo>
                <a:cubicBezTo>
                  <a:pt x="1332" y="507"/>
                  <a:pt x="1332" y="507"/>
                  <a:pt x="1332" y="507"/>
                </a:cubicBezTo>
                <a:cubicBezTo>
                  <a:pt x="1334" y="505"/>
                  <a:pt x="1334" y="505"/>
                  <a:pt x="1334" y="505"/>
                </a:cubicBezTo>
                <a:cubicBezTo>
                  <a:pt x="1334" y="502"/>
                  <a:pt x="1334" y="502"/>
                  <a:pt x="1334" y="502"/>
                </a:cubicBezTo>
                <a:cubicBezTo>
                  <a:pt x="1337" y="499"/>
                  <a:pt x="1337" y="499"/>
                  <a:pt x="1337" y="499"/>
                </a:cubicBezTo>
                <a:cubicBezTo>
                  <a:pt x="1334" y="502"/>
                  <a:pt x="1334" y="502"/>
                  <a:pt x="1334" y="502"/>
                </a:cubicBezTo>
                <a:cubicBezTo>
                  <a:pt x="1337" y="499"/>
                  <a:pt x="1337" y="499"/>
                  <a:pt x="1337" y="499"/>
                </a:cubicBezTo>
                <a:cubicBezTo>
                  <a:pt x="1337" y="496"/>
                  <a:pt x="1337" y="496"/>
                  <a:pt x="1337" y="496"/>
                </a:cubicBezTo>
                <a:cubicBezTo>
                  <a:pt x="1345" y="487"/>
                  <a:pt x="1345" y="487"/>
                  <a:pt x="1345" y="487"/>
                </a:cubicBezTo>
                <a:cubicBezTo>
                  <a:pt x="1337" y="496"/>
                  <a:pt x="1337" y="496"/>
                  <a:pt x="1337" y="496"/>
                </a:cubicBezTo>
                <a:cubicBezTo>
                  <a:pt x="1345" y="487"/>
                  <a:pt x="1345" y="487"/>
                  <a:pt x="1345" y="487"/>
                </a:cubicBezTo>
                <a:cubicBezTo>
                  <a:pt x="1345" y="465"/>
                  <a:pt x="1345" y="465"/>
                  <a:pt x="1345" y="465"/>
                </a:cubicBezTo>
                <a:cubicBezTo>
                  <a:pt x="1317" y="432"/>
                  <a:pt x="1317" y="432"/>
                  <a:pt x="1317" y="432"/>
                </a:cubicBezTo>
                <a:cubicBezTo>
                  <a:pt x="1315" y="425"/>
                  <a:pt x="1315" y="425"/>
                  <a:pt x="1315" y="425"/>
                </a:cubicBezTo>
                <a:cubicBezTo>
                  <a:pt x="1313" y="416"/>
                  <a:pt x="1313" y="416"/>
                  <a:pt x="1313" y="416"/>
                </a:cubicBezTo>
                <a:cubicBezTo>
                  <a:pt x="1307" y="413"/>
                  <a:pt x="1307" y="413"/>
                  <a:pt x="1307" y="413"/>
                </a:cubicBezTo>
                <a:cubicBezTo>
                  <a:pt x="1305" y="408"/>
                  <a:pt x="1305" y="408"/>
                  <a:pt x="1305" y="408"/>
                </a:cubicBezTo>
                <a:cubicBezTo>
                  <a:pt x="1305" y="405"/>
                  <a:pt x="1305" y="405"/>
                  <a:pt x="1305" y="405"/>
                </a:cubicBezTo>
                <a:moveTo>
                  <a:pt x="1299" y="402"/>
                </a:moveTo>
                <a:cubicBezTo>
                  <a:pt x="1299" y="408"/>
                  <a:pt x="1299" y="408"/>
                  <a:pt x="1299" y="408"/>
                </a:cubicBezTo>
                <a:cubicBezTo>
                  <a:pt x="1305" y="405"/>
                  <a:pt x="1305" y="405"/>
                  <a:pt x="1305" y="405"/>
                </a:cubicBezTo>
                <a:cubicBezTo>
                  <a:pt x="1299" y="402"/>
                  <a:pt x="1299" y="402"/>
                  <a:pt x="1299" y="402"/>
                </a:cubicBezTo>
                <a:moveTo>
                  <a:pt x="411" y="399"/>
                </a:moveTo>
                <a:cubicBezTo>
                  <a:pt x="413" y="402"/>
                  <a:pt x="413" y="402"/>
                  <a:pt x="413" y="402"/>
                </a:cubicBezTo>
                <a:cubicBezTo>
                  <a:pt x="411" y="399"/>
                  <a:pt x="411" y="399"/>
                  <a:pt x="411" y="399"/>
                </a:cubicBezTo>
                <a:moveTo>
                  <a:pt x="1229" y="391"/>
                </a:moveTo>
                <a:cubicBezTo>
                  <a:pt x="1228" y="391"/>
                  <a:pt x="1229" y="392"/>
                  <a:pt x="1226" y="397"/>
                </a:cubicBezTo>
                <a:cubicBezTo>
                  <a:pt x="1237" y="392"/>
                  <a:pt x="1237" y="392"/>
                  <a:pt x="1237" y="392"/>
                </a:cubicBezTo>
                <a:cubicBezTo>
                  <a:pt x="1231" y="392"/>
                  <a:pt x="1229" y="391"/>
                  <a:pt x="1229" y="391"/>
                </a:cubicBezTo>
                <a:moveTo>
                  <a:pt x="483" y="391"/>
                </a:moveTo>
                <a:cubicBezTo>
                  <a:pt x="408" y="391"/>
                  <a:pt x="408" y="391"/>
                  <a:pt x="408" y="391"/>
                </a:cubicBezTo>
                <a:cubicBezTo>
                  <a:pt x="411" y="399"/>
                  <a:pt x="411" y="399"/>
                  <a:pt x="411" y="399"/>
                </a:cubicBezTo>
                <a:cubicBezTo>
                  <a:pt x="413" y="402"/>
                  <a:pt x="413" y="402"/>
                  <a:pt x="413" y="402"/>
                </a:cubicBezTo>
                <a:cubicBezTo>
                  <a:pt x="413" y="405"/>
                  <a:pt x="413" y="405"/>
                  <a:pt x="413" y="405"/>
                </a:cubicBezTo>
                <a:cubicBezTo>
                  <a:pt x="416" y="407"/>
                  <a:pt x="416" y="407"/>
                  <a:pt x="416" y="407"/>
                </a:cubicBezTo>
                <a:cubicBezTo>
                  <a:pt x="419" y="411"/>
                  <a:pt x="419" y="411"/>
                  <a:pt x="419" y="411"/>
                </a:cubicBezTo>
                <a:cubicBezTo>
                  <a:pt x="430" y="422"/>
                  <a:pt x="430" y="422"/>
                  <a:pt x="430" y="422"/>
                </a:cubicBezTo>
                <a:cubicBezTo>
                  <a:pt x="432" y="425"/>
                  <a:pt x="432" y="425"/>
                  <a:pt x="432" y="425"/>
                </a:cubicBezTo>
                <a:cubicBezTo>
                  <a:pt x="443" y="431"/>
                  <a:pt x="443" y="431"/>
                  <a:pt x="443" y="431"/>
                </a:cubicBezTo>
                <a:cubicBezTo>
                  <a:pt x="427" y="527"/>
                  <a:pt x="427" y="527"/>
                  <a:pt x="427" y="527"/>
                </a:cubicBezTo>
                <a:cubicBezTo>
                  <a:pt x="433" y="530"/>
                  <a:pt x="433" y="530"/>
                  <a:pt x="433" y="530"/>
                </a:cubicBezTo>
                <a:cubicBezTo>
                  <a:pt x="430" y="539"/>
                  <a:pt x="430" y="539"/>
                  <a:pt x="430" y="539"/>
                </a:cubicBezTo>
                <a:cubicBezTo>
                  <a:pt x="430" y="547"/>
                  <a:pt x="430" y="547"/>
                  <a:pt x="430" y="547"/>
                </a:cubicBezTo>
                <a:cubicBezTo>
                  <a:pt x="427" y="556"/>
                  <a:pt x="427" y="556"/>
                  <a:pt x="427" y="556"/>
                </a:cubicBezTo>
                <a:cubicBezTo>
                  <a:pt x="427" y="559"/>
                  <a:pt x="427" y="559"/>
                  <a:pt x="427" y="559"/>
                </a:cubicBezTo>
                <a:cubicBezTo>
                  <a:pt x="427" y="562"/>
                  <a:pt x="427" y="562"/>
                  <a:pt x="427" y="562"/>
                </a:cubicBezTo>
                <a:cubicBezTo>
                  <a:pt x="437" y="576"/>
                  <a:pt x="429" y="568"/>
                  <a:pt x="443" y="579"/>
                </a:cubicBezTo>
                <a:cubicBezTo>
                  <a:pt x="443" y="584"/>
                  <a:pt x="443" y="584"/>
                  <a:pt x="443" y="584"/>
                </a:cubicBezTo>
                <a:cubicBezTo>
                  <a:pt x="446" y="585"/>
                  <a:pt x="446" y="585"/>
                  <a:pt x="446" y="585"/>
                </a:cubicBezTo>
                <a:cubicBezTo>
                  <a:pt x="455" y="585"/>
                  <a:pt x="455" y="585"/>
                  <a:pt x="455" y="585"/>
                </a:cubicBezTo>
                <a:cubicBezTo>
                  <a:pt x="456" y="582"/>
                  <a:pt x="455" y="581"/>
                  <a:pt x="453" y="581"/>
                </a:cubicBezTo>
                <a:cubicBezTo>
                  <a:pt x="453" y="581"/>
                  <a:pt x="453" y="581"/>
                  <a:pt x="452" y="581"/>
                </a:cubicBezTo>
                <a:cubicBezTo>
                  <a:pt x="452" y="581"/>
                  <a:pt x="452" y="581"/>
                  <a:pt x="452" y="581"/>
                </a:cubicBezTo>
                <a:cubicBezTo>
                  <a:pt x="449" y="581"/>
                  <a:pt x="446" y="581"/>
                  <a:pt x="446" y="573"/>
                </a:cubicBezTo>
                <a:cubicBezTo>
                  <a:pt x="446" y="565"/>
                  <a:pt x="452" y="562"/>
                  <a:pt x="457" y="559"/>
                </a:cubicBezTo>
                <a:cubicBezTo>
                  <a:pt x="454" y="545"/>
                  <a:pt x="454" y="545"/>
                  <a:pt x="454" y="545"/>
                </a:cubicBezTo>
                <a:cubicBezTo>
                  <a:pt x="462" y="539"/>
                  <a:pt x="462" y="539"/>
                  <a:pt x="462" y="539"/>
                </a:cubicBezTo>
                <a:cubicBezTo>
                  <a:pt x="462" y="527"/>
                  <a:pt x="462" y="527"/>
                  <a:pt x="462" y="527"/>
                </a:cubicBezTo>
                <a:cubicBezTo>
                  <a:pt x="473" y="527"/>
                  <a:pt x="473" y="527"/>
                  <a:pt x="473" y="527"/>
                </a:cubicBezTo>
                <a:cubicBezTo>
                  <a:pt x="476" y="519"/>
                  <a:pt x="476" y="519"/>
                  <a:pt x="476" y="519"/>
                </a:cubicBezTo>
                <a:cubicBezTo>
                  <a:pt x="483" y="519"/>
                  <a:pt x="483" y="519"/>
                  <a:pt x="483" y="519"/>
                </a:cubicBezTo>
                <a:cubicBezTo>
                  <a:pt x="483" y="391"/>
                  <a:pt x="483" y="391"/>
                  <a:pt x="483" y="391"/>
                </a:cubicBezTo>
                <a:moveTo>
                  <a:pt x="1188" y="391"/>
                </a:moveTo>
                <a:cubicBezTo>
                  <a:pt x="1182" y="391"/>
                  <a:pt x="1182" y="391"/>
                  <a:pt x="1182" y="391"/>
                </a:cubicBezTo>
                <a:cubicBezTo>
                  <a:pt x="1185" y="391"/>
                  <a:pt x="1185" y="391"/>
                  <a:pt x="1185" y="391"/>
                </a:cubicBezTo>
                <a:cubicBezTo>
                  <a:pt x="1188" y="391"/>
                  <a:pt x="1188" y="391"/>
                  <a:pt x="1188" y="391"/>
                </a:cubicBezTo>
                <a:moveTo>
                  <a:pt x="1204" y="391"/>
                </a:moveTo>
                <a:cubicBezTo>
                  <a:pt x="1189" y="391"/>
                  <a:pt x="1189" y="391"/>
                  <a:pt x="1189" y="391"/>
                </a:cubicBezTo>
                <a:cubicBezTo>
                  <a:pt x="1198" y="391"/>
                  <a:pt x="1193" y="393"/>
                  <a:pt x="1204" y="393"/>
                </a:cubicBezTo>
                <a:cubicBezTo>
                  <a:pt x="1204" y="391"/>
                  <a:pt x="1204" y="391"/>
                  <a:pt x="1204" y="391"/>
                </a:cubicBezTo>
                <a:moveTo>
                  <a:pt x="1219" y="391"/>
                </a:moveTo>
                <a:cubicBezTo>
                  <a:pt x="1214" y="391"/>
                  <a:pt x="1214" y="391"/>
                  <a:pt x="1214" y="391"/>
                </a:cubicBezTo>
                <a:cubicBezTo>
                  <a:pt x="1215" y="393"/>
                  <a:pt x="1215" y="393"/>
                  <a:pt x="1215" y="393"/>
                </a:cubicBezTo>
                <a:cubicBezTo>
                  <a:pt x="1206" y="395"/>
                  <a:pt x="1206" y="395"/>
                  <a:pt x="1206" y="395"/>
                </a:cubicBezTo>
                <a:cubicBezTo>
                  <a:pt x="1214" y="400"/>
                  <a:pt x="1214" y="400"/>
                  <a:pt x="1214" y="400"/>
                </a:cubicBezTo>
                <a:cubicBezTo>
                  <a:pt x="1219" y="391"/>
                  <a:pt x="1219" y="391"/>
                  <a:pt x="1219" y="391"/>
                </a:cubicBezTo>
                <a:moveTo>
                  <a:pt x="1296" y="393"/>
                </a:moveTo>
                <a:cubicBezTo>
                  <a:pt x="1296" y="393"/>
                  <a:pt x="1296" y="393"/>
                  <a:pt x="1296" y="393"/>
                </a:cubicBezTo>
                <a:cubicBezTo>
                  <a:pt x="1296" y="393"/>
                  <a:pt x="1296" y="393"/>
                  <a:pt x="1296" y="393"/>
                </a:cubicBezTo>
                <a:moveTo>
                  <a:pt x="1296" y="392"/>
                </a:moveTo>
                <a:cubicBezTo>
                  <a:pt x="1296" y="392"/>
                  <a:pt x="1296" y="392"/>
                  <a:pt x="1296" y="392"/>
                </a:cubicBezTo>
                <a:cubicBezTo>
                  <a:pt x="1296" y="392"/>
                  <a:pt x="1296" y="392"/>
                  <a:pt x="1296" y="392"/>
                </a:cubicBezTo>
                <a:moveTo>
                  <a:pt x="1295" y="392"/>
                </a:moveTo>
                <a:cubicBezTo>
                  <a:pt x="1295" y="392"/>
                  <a:pt x="1295" y="392"/>
                  <a:pt x="1295" y="392"/>
                </a:cubicBezTo>
                <a:cubicBezTo>
                  <a:pt x="1295" y="392"/>
                  <a:pt x="1295" y="392"/>
                  <a:pt x="1295" y="392"/>
                </a:cubicBezTo>
                <a:moveTo>
                  <a:pt x="1295" y="391"/>
                </a:moveTo>
                <a:cubicBezTo>
                  <a:pt x="1295" y="391"/>
                  <a:pt x="1295" y="391"/>
                  <a:pt x="1295" y="391"/>
                </a:cubicBezTo>
                <a:cubicBezTo>
                  <a:pt x="1295" y="391"/>
                  <a:pt x="1295" y="391"/>
                  <a:pt x="1295" y="391"/>
                </a:cubicBezTo>
                <a:moveTo>
                  <a:pt x="1306" y="391"/>
                </a:moveTo>
                <a:cubicBezTo>
                  <a:pt x="1295" y="391"/>
                  <a:pt x="1295" y="391"/>
                  <a:pt x="1295" y="391"/>
                </a:cubicBezTo>
                <a:cubicBezTo>
                  <a:pt x="1295" y="391"/>
                  <a:pt x="1295" y="391"/>
                  <a:pt x="1295" y="391"/>
                </a:cubicBezTo>
                <a:cubicBezTo>
                  <a:pt x="1295" y="391"/>
                  <a:pt x="1295" y="391"/>
                  <a:pt x="1295" y="391"/>
                </a:cubicBezTo>
                <a:cubicBezTo>
                  <a:pt x="1283" y="391"/>
                  <a:pt x="1283" y="391"/>
                  <a:pt x="1283" y="391"/>
                </a:cubicBezTo>
                <a:cubicBezTo>
                  <a:pt x="1296" y="393"/>
                  <a:pt x="1296" y="393"/>
                  <a:pt x="1296" y="393"/>
                </a:cubicBezTo>
                <a:cubicBezTo>
                  <a:pt x="1296" y="393"/>
                  <a:pt x="1296" y="393"/>
                  <a:pt x="1296" y="393"/>
                </a:cubicBezTo>
                <a:cubicBezTo>
                  <a:pt x="1296" y="393"/>
                  <a:pt x="1296" y="393"/>
                  <a:pt x="1296" y="393"/>
                </a:cubicBezTo>
                <a:cubicBezTo>
                  <a:pt x="1305" y="393"/>
                  <a:pt x="1305" y="393"/>
                  <a:pt x="1305" y="393"/>
                </a:cubicBezTo>
                <a:cubicBezTo>
                  <a:pt x="1306" y="391"/>
                  <a:pt x="1306" y="391"/>
                  <a:pt x="1306" y="391"/>
                </a:cubicBezTo>
                <a:moveTo>
                  <a:pt x="1326" y="391"/>
                </a:moveTo>
                <a:cubicBezTo>
                  <a:pt x="1320" y="391"/>
                  <a:pt x="1320" y="391"/>
                  <a:pt x="1320" y="391"/>
                </a:cubicBezTo>
                <a:cubicBezTo>
                  <a:pt x="1329" y="396"/>
                  <a:pt x="1329" y="396"/>
                  <a:pt x="1329" y="396"/>
                </a:cubicBezTo>
                <a:cubicBezTo>
                  <a:pt x="1320" y="391"/>
                  <a:pt x="1320" y="391"/>
                  <a:pt x="1320" y="391"/>
                </a:cubicBezTo>
                <a:cubicBezTo>
                  <a:pt x="1317" y="391"/>
                  <a:pt x="1317" y="391"/>
                  <a:pt x="1317" y="391"/>
                </a:cubicBezTo>
                <a:cubicBezTo>
                  <a:pt x="1321" y="397"/>
                  <a:pt x="1322" y="399"/>
                  <a:pt x="1334" y="399"/>
                </a:cubicBezTo>
                <a:cubicBezTo>
                  <a:pt x="1326" y="391"/>
                  <a:pt x="1326" y="391"/>
                  <a:pt x="1326" y="391"/>
                </a:cubicBezTo>
                <a:moveTo>
                  <a:pt x="883" y="374"/>
                </a:moveTo>
                <a:cubicBezTo>
                  <a:pt x="883" y="374"/>
                  <a:pt x="883" y="374"/>
                  <a:pt x="883" y="374"/>
                </a:cubicBezTo>
                <a:moveTo>
                  <a:pt x="889" y="368"/>
                </a:moveTo>
                <a:cubicBezTo>
                  <a:pt x="886" y="370"/>
                  <a:pt x="886" y="370"/>
                  <a:pt x="886" y="370"/>
                </a:cubicBezTo>
                <a:cubicBezTo>
                  <a:pt x="883" y="374"/>
                  <a:pt x="883" y="374"/>
                  <a:pt x="883" y="374"/>
                </a:cubicBezTo>
                <a:cubicBezTo>
                  <a:pt x="887" y="371"/>
                  <a:pt x="887" y="371"/>
                  <a:pt x="887" y="371"/>
                </a:cubicBezTo>
                <a:cubicBezTo>
                  <a:pt x="889" y="368"/>
                  <a:pt x="889" y="368"/>
                  <a:pt x="889" y="368"/>
                </a:cubicBezTo>
                <a:moveTo>
                  <a:pt x="764" y="356"/>
                </a:moveTo>
                <a:cubicBezTo>
                  <a:pt x="761" y="359"/>
                  <a:pt x="761" y="359"/>
                  <a:pt x="761" y="359"/>
                </a:cubicBezTo>
                <a:cubicBezTo>
                  <a:pt x="775" y="374"/>
                  <a:pt x="775" y="374"/>
                  <a:pt x="775" y="374"/>
                </a:cubicBezTo>
                <a:cubicBezTo>
                  <a:pt x="764" y="356"/>
                  <a:pt x="764" y="356"/>
                  <a:pt x="764" y="356"/>
                </a:cubicBezTo>
                <a:moveTo>
                  <a:pt x="723" y="331"/>
                </a:moveTo>
                <a:cubicBezTo>
                  <a:pt x="715" y="331"/>
                  <a:pt x="715" y="331"/>
                  <a:pt x="715" y="331"/>
                </a:cubicBezTo>
                <a:cubicBezTo>
                  <a:pt x="723" y="331"/>
                  <a:pt x="723" y="331"/>
                  <a:pt x="723" y="331"/>
                </a:cubicBezTo>
                <a:moveTo>
                  <a:pt x="740" y="325"/>
                </a:moveTo>
                <a:cubicBezTo>
                  <a:pt x="740" y="325"/>
                  <a:pt x="739" y="325"/>
                  <a:pt x="739" y="325"/>
                </a:cubicBezTo>
                <a:cubicBezTo>
                  <a:pt x="729" y="328"/>
                  <a:pt x="729" y="328"/>
                  <a:pt x="729" y="328"/>
                </a:cubicBezTo>
                <a:cubicBezTo>
                  <a:pt x="745" y="328"/>
                  <a:pt x="745" y="328"/>
                  <a:pt x="745" y="328"/>
                </a:cubicBezTo>
                <a:cubicBezTo>
                  <a:pt x="748" y="337"/>
                  <a:pt x="748" y="337"/>
                  <a:pt x="748" y="337"/>
                </a:cubicBezTo>
                <a:cubicBezTo>
                  <a:pt x="753" y="334"/>
                  <a:pt x="753" y="334"/>
                  <a:pt x="753" y="334"/>
                </a:cubicBezTo>
                <a:cubicBezTo>
                  <a:pt x="748" y="330"/>
                  <a:pt x="745" y="325"/>
                  <a:pt x="740" y="325"/>
                </a:cubicBezTo>
                <a:moveTo>
                  <a:pt x="927" y="322"/>
                </a:moveTo>
                <a:cubicBezTo>
                  <a:pt x="924" y="325"/>
                  <a:pt x="924" y="325"/>
                  <a:pt x="924" y="325"/>
                </a:cubicBezTo>
                <a:cubicBezTo>
                  <a:pt x="927" y="322"/>
                  <a:pt x="927" y="322"/>
                  <a:pt x="927" y="322"/>
                </a:cubicBezTo>
                <a:moveTo>
                  <a:pt x="517" y="356"/>
                </a:moveTo>
                <a:cubicBezTo>
                  <a:pt x="517" y="356"/>
                  <a:pt x="517" y="356"/>
                  <a:pt x="517" y="356"/>
                </a:cubicBezTo>
                <a:cubicBezTo>
                  <a:pt x="522" y="348"/>
                  <a:pt x="522" y="348"/>
                  <a:pt x="522" y="348"/>
                </a:cubicBezTo>
                <a:cubicBezTo>
                  <a:pt x="517" y="356"/>
                  <a:pt x="517" y="356"/>
                  <a:pt x="517" y="356"/>
                </a:cubicBezTo>
                <a:moveTo>
                  <a:pt x="483" y="320"/>
                </a:moveTo>
                <a:cubicBezTo>
                  <a:pt x="483" y="391"/>
                  <a:pt x="483" y="391"/>
                  <a:pt x="483" y="391"/>
                </a:cubicBezTo>
                <a:cubicBezTo>
                  <a:pt x="585" y="391"/>
                  <a:pt x="585" y="391"/>
                  <a:pt x="585" y="391"/>
                </a:cubicBezTo>
                <a:cubicBezTo>
                  <a:pt x="584" y="379"/>
                  <a:pt x="584" y="379"/>
                  <a:pt x="584" y="379"/>
                </a:cubicBezTo>
                <a:cubicBezTo>
                  <a:pt x="584" y="379"/>
                  <a:pt x="584" y="379"/>
                  <a:pt x="584" y="379"/>
                </a:cubicBezTo>
                <a:cubicBezTo>
                  <a:pt x="582" y="376"/>
                  <a:pt x="570" y="368"/>
                  <a:pt x="565" y="365"/>
                </a:cubicBezTo>
                <a:cubicBezTo>
                  <a:pt x="555" y="365"/>
                  <a:pt x="555" y="365"/>
                  <a:pt x="555" y="365"/>
                </a:cubicBezTo>
                <a:cubicBezTo>
                  <a:pt x="555" y="365"/>
                  <a:pt x="555" y="365"/>
                  <a:pt x="555" y="365"/>
                </a:cubicBezTo>
                <a:cubicBezTo>
                  <a:pt x="549" y="365"/>
                  <a:pt x="549" y="365"/>
                  <a:pt x="549" y="365"/>
                </a:cubicBezTo>
                <a:cubicBezTo>
                  <a:pt x="541" y="359"/>
                  <a:pt x="541" y="359"/>
                  <a:pt x="541" y="359"/>
                </a:cubicBezTo>
                <a:cubicBezTo>
                  <a:pt x="538" y="359"/>
                  <a:pt x="538" y="359"/>
                  <a:pt x="538" y="359"/>
                </a:cubicBezTo>
                <a:cubicBezTo>
                  <a:pt x="536" y="356"/>
                  <a:pt x="536" y="356"/>
                  <a:pt x="536" y="356"/>
                </a:cubicBezTo>
                <a:cubicBezTo>
                  <a:pt x="533" y="356"/>
                  <a:pt x="533" y="356"/>
                  <a:pt x="533" y="356"/>
                </a:cubicBezTo>
                <a:cubicBezTo>
                  <a:pt x="528" y="353"/>
                  <a:pt x="528" y="353"/>
                  <a:pt x="528" y="353"/>
                </a:cubicBezTo>
                <a:cubicBezTo>
                  <a:pt x="522" y="355"/>
                  <a:pt x="522" y="355"/>
                  <a:pt x="522" y="355"/>
                </a:cubicBezTo>
                <a:cubicBezTo>
                  <a:pt x="519" y="354"/>
                  <a:pt x="519" y="354"/>
                  <a:pt x="519" y="354"/>
                </a:cubicBezTo>
                <a:cubicBezTo>
                  <a:pt x="521" y="352"/>
                  <a:pt x="525" y="352"/>
                  <a:pt x="525" y="348"/>
                </a:cubicBezTo>
                <a:cubicBezTo>
                  <a:pt x="525" y="344"/>
                  <a:pt x="522" y="344"/>
                  <a:pt x="519" y="342"/>
                </a:cubicBezTo>
                <a:cubicBezTo>
                  <a:pt x="519" y="342"/>
                  <a:pt x="519" y="342"/>
                  <a:pt x="519" y="342"/>
                </a:cubicBezTo>
                <a:cubicBezTo>
                  <a:pt x="515" y="325"/>
                  <a:pt x="494" y="329"/>
                  <a:pt x="483" y="320"/>
                </a:cubicBezTo>
                <a:moveTo>
                  <a:pt x="932" y="305"/>
                </a:moveTo>
                <a:cubicBezTo>
                  <a:pt x="932" y="305"/>
                  <a:pt x="932" y="305"/>
                  <a:pt x="932" y="305"/>
                </a:cubicBezTo>
                <a:moveTo>
                  <a:pt x="911" y="297"/>
                </a:moveTo>
                <a:cubicBezTo>
                  <a:pt x="908" y="299"/>
                  <a:pt x="908" y="299"/>
                  <a:pt x="908" y="299"/>
                </a:cubicBezTo>
                <a:cubicBezTo>
                  <a:pt x="911" y="297"/>
                  <a:pt x="911" y="297"/>
                  <a:pt x="911" y="297"/>
                </a:cubicBezTo>
                <a:moveTo>
                  <a:pt x="940" y="282"/>
                </a:moveTo>
                <a:cubicBezTo>
                  <a:pt x="930" y="291"/>
                  <a:pt x="930" y="291"/>
                  <a:pt x="930" y="291"/>
                </a:cubicBezTo>
                <a:cubicBezTo>
                  <a:pt x="935" y="291"/>
                  <a:pt x="935" y="291"/>
                  <a:pt x="935" y="291"/>
                </a:cubicBezTo>
                <a:cubicBezTo>
                  <a:pt x="940" y="282"/>
                  <a:pt x="940" y="282"/>
                  <a:pt x="940" y="282"/>
                </a:cubicBezTo>
                <a:moveTo>
                  <a:pt x="959" y="271"/>
                </a:moveTo>
                <a:cubicBezTo>
                  <a:pt x="956" y="273"/>
                  <a:pt x="956" y="273"/>
                  <a:pt x="956" y="273"/>
                </a:cubicBezTo>
                <a:cubicBezTo>
                  <a:pt x="954" y="277"/>
                  <a:pt x="954" y="277"/>
                  <a:pt x="954" y="277"/>
                </a:cubicBezTo>
                <a:cubicBezTo>
                  <a:pt x="957" y="274"/>
                  <a:pt x="957" y="274"/>
                  <a:pt x="957" y="274"/>
                </a:cubicBezTo>
                <a:cubicBezTo>
                  <a:pt x="959" y="271"/>
                  <a:pt x="959" y="271"/>
                  <a:pt x="959" y="271"/>
                </a:cubicBezTo>
                <a:moveTo>
                  <a:pt x="959" y="268"/>
                </a:moveTo>
                <a:cubicBezTo>
                  <a:pt x="959" y="268"/>
                  <a:pt x="959" y="268"/>
                  <a:pt x="959" y="268"/>
                </a:cubicBezTo>
                <a:cubicBezTo>
                  <a:pt x="959" y="268"/>
                  <a:pt x="959" y="268"/>
                  <a:pt x="959" y="268"/>
                </a:cubicBezTo>
                <a:moveTo>
                  <a:pt x="957" y="242"/>
                </a:moveTo>
                <a:cubicBezTo>
                  <a:pt x="959" y="245"/>
                  <a:pt x="959" y="245"/>
                  <a:pt x="959" y="245"/>
                </a:cubicBezTo>
                <a:cubicBezTo>
                  <a:pt x="957" y="242"/>
                  <a:pt x="957" y="242"/>
                  <a:pt x="957" y="242"/>
                </a:cubicBezTo>
                <a:moveTo>
                  <a:pt x="935" y="240"/>
                </a:moveTo>
                <a:cubicBezTo>
                  <a:pt x="935" y="248"/>
                  <a:pt x="935" y="248"/>
                  <a:pt x="935" y="248"/>
                </a:cubicBezTo>
                <a:cubicBezTo>
                  <a:pt x="935" y="240"/>
                  <a:pt x="935" y="240"/>
                  <a:pt x="935" y="240"/>
                </a:cubicBezTo>
                <a:moveTo>
                  <a:pt x="867" y="225"/>
                </a:moveTo>
                <a:cubicBezTo>
                  <a:pt x="864" y="234"/>
                  <a:pt x="864" y="234"/>
                  <a:pt x="864" y="234"/>
                </a:cubicBezTo>
                <a:cubicBezTo>
                  <a:pt x="870" y="237"/>
                  <a:pt x="870" y="237"/>
                  <a:pt x="870" y="237"/>
                </a:cubicBezTo>
                <a:cubicBezTo>
                  <a:pt x="867" y="225"/>
                  <a:pt x="867" y="225"/>
                  <a:pt x="867" y="225"/>
                </a:cubicBezTo>
                <a:moveTo>
                  <a:pt x="848" y="391"/>
                </a:moveTo>
                <a:cubicBezTo>
                  <a:pt x="848" y="385"/>
                  <a:pt x="848" y="385"/>
                  <a:pt x="848" y="385"/>
                </a:cubicBezTo>
                <a:cubicBezTo>
                  <a:pt x="845" y="382"/>
                  <a:pt x="845" y="382"/>
                  <a:pt x="845" y="382"/>
                </a:cubicBezTo>
                <a:cubicBezTo>
                  <a:pt x="842" y="365"/>
                  <a:pt x="842" y="365"/>
                  <a:pt x="842" y="365"/>
                </a:cubicBezTo>
                <a:cubicBezTo>
                  <a:pt x="845" y="382"/>
                  <a:pt x="845" y="382"/>
                  <a:pt x="845" y="382"/>
                </a:cubicBezTo>
                <a:cubicBezTo>
                  <a:pt x="848" y="371"/>
                  <a:pt x="848" y="371"/>
                  <a:pt x="848" y="371"/>
                </a:cubicBezTo>
                <a:cubicBezTo>
                  <a:pt x="845" y="382"/>
                  <a:pt x="845" y="382"/>
                  <a:pt x="845" y="382"/>
                </a:cubicBezTo>
                <a:cubicBezTo>
                  <a:pt x="848" y="376"/>
                  <a:pt x="848" y="376"/>
                  <a:pt x="848" y="376"/>
                </a:cubicBezTo>
                <a:cubicBezTo>
                  <a:pt x="845" y="382"/>
                  <a:pt x="845" y="382"/>
                  <a:pt x="845" y="382"/>
                </a:cubicBezTo>
                <a:cubicBezTo>
                  <a:pt x="848" y="385"/>
                  <a:pt x="848" y="385"/>
                  <a:pt x="848" y="385"/>
                </a:cubicBezTo>
                <a:cubicBezTo>
                  <a:pt x="851" y="382"/>
                  <a:pt x="851" y="382"/>
                  <a:pt x="851" y="382"/>
                </a:cubicBezTo>
                <a:cubicBezTo>
                  <a:pt x="848" y="385"/>
                  <a:pt x="848" y="385"/>
                  <a:pt x="848" y="385"/>
                </a:cubicBezTo>
                <a:cubicBezTo>
                  <a:pt x="848" y="391"/>
                  <a:pt x="848" y="391"/>
                  <a:pt x="848" y="391"/>
                </a:cubicBezTo>
                <a:cubicBezTo>
                  <a:pt x="854" y="390"/>
                  <a:pt x="854" y="390"/>
                  <a:pt x="854" y="390"/>
                </a:cubicBezTo>
                <a:cubicBezTo>
                  <a:pt x="848" y="391"/>
                  <a:pt x="848" y="391"/>
                  <a:pt x="848" y="391"/>
                </a:cubicBezTo>
                <a:moveTo>
                  <a:pt x="854" y="365"/>
                </a:moveTo>
                <a:cubicBezTo>
                  <a:pt x="864" y="365"/>
                  <a:pt x="864" y="365"/>
                  <a:pt x="864" y="365"/>
                </a:cubicBezTo>
                <a:cubicBezTo>
                  <a:pt x="868" y="356"/>
                  <a:pt x="868" y="356"/>
                  <a:pt x="868" y="356"/>
                </a:cubicBezTo>
                <a:cubicBezTo>
                  <a:pt x="864" y="365"/>
                  <a:pt x="864" y="365"/>
                  <a:pt x="864" y="365"/>
                </a:cubicBezTo>
                <a:cubicBezTo>
                  <a:pt x="854" y="365"/>
                  <a:pt x="854" y="365"/>
                  <a:pt x="854" y="365"/>
                </a:cubicBezTo>
                <a:moveTo>
                  <a:pt x="856" y="354"/>
                </a:moveTo>
                <a:cubicBezTo>
                  <a:pt x="864" y="354"/>
                  <a:pt x="864" y="354"/>
                  <a:pt x="864" y="354"/>
                </a:cubicBezTo>
                <a:cubicBezTo>
                  <a:pt x="858" y="364"/>
                  <a:pt x="858" y="364"/>
                  <a:pt x="858" y="364"/>
                </a:cubicBezTo>
                <a:cubicBezTo>
                  <a:pt x="856" y="354"/>
                  <a:pt x="856" y="354"/>
                  <a:pt x="856" y="354"/>
                </a:cubicBezTo>
                <a:moveTo>
                  <a:pt x="856" y="354"/>
                </a:moveTo>
                <a:cubicBezTo>
                  <a:pt x="864" y="354"/>
                  <a:pt x="864" y="354"/>
                  <a:pt x="864" y="354"/>
                </a:cubicBezTo>
                <a:cubicBezTo>
                  <a:pt x="856" y="354"/>
                  <a:pt x="856" y="354"/>
                  <a:pt x="856" y="354"/>
                </a:cubicBezTo>
                <a:moveTo>
                  <a:pt x="848" y="351"/>
                </a:moveTo>
                <a:cubicBezTo>
                  <a:pt x="856" y="342"/>
                  <a:pt x="856" y="342"/>
                  <a:pt x="856" y="342"/>
                </a:cubicBezTo>
                <a:cubicBezTo>
                  <a:pt x="848" y="351"/>
                  <a:pt x="848" y="351"/>
                  <a:pt x="848" y="351"/>
                </a:cubicBezTo>
                <a:moveTo>
                  <a:pt x="850" y="342"/>
                </a:moveTo>
                <a:cubicBezTo>
                  <a:pt x="850" y="342"/>
                  <a:pt x="850" y="342"/>
                  <a:pt x="850" y="342"/>
                </a:cubicBezTo>
                <a:cubicBezTo>
                  <a:pt x="854" y="339"/>
                  <a:pt x="854" y="339"/>
                  <a:pt x="854" y="339"/>
                </a:cubicBezTo>
                <a:cubicBezTo>
                  <a:pt x="850" y="342"/>
                  <a:pt x="850" y="342"/>
                  <a:pt x="850" y="342"/>
                </a:cubicBezTo>
                <a:moveTo>
                  <a:pt x="875" y="334"/>
                </a:moveTo>
                <a:cubicBezTo>
                  <a:pt x="875" y="334"/>
                  <a:pt x="875" y="334"/>
                  <a:pt x="875" y="334"/>
                </a:cubicBezTo>
                <a:cubicBezTo>
                  <a:pt x="874" y="343"/>
                  <a:pt x="874" y="343"/>
                  <a:pt x="874" y="343"/>
                </a:cubicBezTo>
                <a:cubicBezTo>
                  <a:pt x="869" y="334"/>
                  <a:pt x="869" y="334"/>
                  <a:pt x="869" y="334"/>
                </a:cubicBezTo>
                <a:cubicBezTo>
                  <a:pt x="874" y="343"/>
                  <a:pt x="874" y="343"/>
                  <a:pt x="874" y="343"/>
                </a:cubicBezTo>
                <a:cubicBezTo>
                  <a:pt x="875" y="334"/>
                  <a:pt x="875" y="334"/>
                  <a:pt x="875" y="334"/>
                </a:cubicBezTo>
                <a:moveTo>
                  <a:pt x="875" y="334"/>
                </a:moveTo>
                <a:cubicBezTo>
                  <a:pt x="875" y="334"/>
                  <a:pt x="875" y="334"/>
                  <a:pt x="875" y="334"/>
                </a:cubicBezTo>
                <a:moveTo>
                  <a:pt x="875" y="305"/>
                </a:moveTo>
                <a:cubicBezTo>
                  <a:pt x="875" y="299"/>
                  <a:pt x="875" y="299"/>
                  <a:pt x="875" y="299"/>
                </a:cubicBezTo>
                <a:cubicBezTo>
                  <a:pt x="875" y="305"/>
                  <a:pt x="875" y="305"/>
                  <a:pt x="875" y="305"/>
                </a:cubicBezTo>
                <a:cubicBezTo>
                  <a:pt x="881" y="305"/>
                  <a:pt x="881" y="305"/>
                  <a:pt x="881" y="305"/>
                </a:cubicBezTo>
                <a:cubicBezTo>
                  <a:pt x="875" y="305"/>
                  <a:pt x="875" y="305"/>
                  <a:pt x="875" y="305"/>
                </a:cubicBezTo>
                <a:moveTo>
                  <a:pt x="667" y="299"/>
                </a:moveTo>
                <a:cubicBezTo>
                  <a:pt x="667" y="299"/>
                  <a:pt x="667" y="299"/>
                  <a:pt x="667" y="299"/>
                </a:cubicBezTo>
                <a:cubicBezTo>
                  <a:pt x="667" y="299"/>
                  <a:pt x="667" y="299"/>
                  <a:pt x="667" y="299"/>
                </a:cubicBezTo>
                <a:moveTo>
                  <a:pt x="906" y="311"/>
                </a:moveTo>
                <a:cubicBezTo>
                  <a:pt x="901" y="310"/>
                  <a:pt x="896" y="297"/>
                  <a:pt x="892" y="291"/>
                </a:cubicBezTo>
                <a:cubicBezTo>
                  <a:pt x="896" y="297"/>
                  <a:pt x="901" y="310"/>
                  <a:pt x="906" y="311"/>
                </a:cubicBezTo>
                <a:moveTo>
                  <a:pt x="782" y="302"/>
                </a:moveTo>
                <a:cubicBezTo>
                  <a:pt x="780" y="291"/>
                  <a:pt x="780" y="291"/>
                  <a:pt x="780" y="291"/>
                </a:cubicBezTo>
                <a:cubicBezTo>
                  <a:pt x="782" y="302"/>
                  <a:pt x="782" y="302"/>
                  <a:pt x="782" y="302"/>
                </a:cubicBezTo>
                <a:cubicBezTo>
                  <a:pt x="789" y="299"/>
                  <a:pt x="789" y="299"/>
                  <a:pt x="789" y="299"/>
                </a:cubicBezTo>
                <a:cubicBezTo>
                  <a:pt x="782" y="302"/>
                  <a:pt x="782" y="302"/>
                  <a:pt x="782" y="302"/>
                </a:cubicBezTo>
                <a:moveTo>
                  <a:pt x="856" y="233"/>
                </a:moveTo>
                <a:cubicBezTo>
                  <a:pt x="856" y="233"/>
                  <a:pt x="856" y="233"/>
                  <a:pt x="856" y="233"/>
                </a:cubicBezTo>
                <a:cubicBezTo>
                  <a:pt x="856" y="233"/>
                  <a:pt x="856" y="232"/>
                  <a:pt x="856" y="230"/>
                </a:cubicBezTo>
                <a:cubicBezTo>
                  <a:pt x="856" y="230"/>
                  <a:pt x="856" y="230"/>
                  <a:pt x="856" y="230"/>
                </a:cubicBezTo>
                <a:cubicBezTo>
                  <a:pt x="856" y="232"/>
                  <a:pt x="856" y="233"/>
                  <a:pt x="856" y="233"/>
                </a:cubicBezTo>
                <a:moveTo>
                  <a:pt x="696" y="211"/>
                </a:moveTo>
                <a:cubicBezTo>
                  <a:pt x="699" y="208"/>
                  <a:pt x="699" y="208"/>
                  <a:pt x="699" y="208"/>
                </a:cubicBezTo>
                <a:cubicBezTo>
                  <a:pt x="701" y="203"/>
                  <a:pt x="701" y="203"/>
                  <a:pt x="701" y="203"/>
                </a:cubicBezTo>
                <a:cubicBezTo>
                  <a:pt x="699" y="208"/>
                  <a:pt x="699" y="208"/>
                  <a:pt x="699" y="208"/>
                </a:cubicBezTo>
                <a:cubicBezTo>
                  <a:pt x="696" y="211"/>
                  <a:pt x="696" y="211"/>
                  <a:pt x="696" y="211"/>
                </a:cubicBezTo>
                <a:moveTo>
                  <a:pt x="769" y="197"/>
                </a:moveTo>
                <a:cubicBezTo>
                  <a:pt x="750" y="197"/>
                  <a:pt x="750" y="197"/>
                  <a:pt x="750" y="197"/>
                </a:cubicBezTo>
                <a:cubicBezTo>
                  <a:pt x="732" y="197"/>
                  <a:pt x="728" y="202"/>
                  <a:pt x="715" y="205"/>
                </a:cubicBezTo>
                <a:cubicBezTo>
                  <a:pt x="707" y="203"/>
                  <a:pt x="707" y="203"/>
                  <a:pt x="707" y="203"/>
                </a:cubicBezTo>
                <a:cubicBezTo>
                  <a:pt x="701" y="203"/>
                  <a:pt x="701" y="203"/>
                  <a:pt x="701" y="203"/>
                </a:cubicBezTo>
                <a:cubicBezTo>
                  <a:pt x="699" y="208"/>
                  <a:pt x="699" y="208"/>
                  <a:pt x="699" y="208"/>
                </a:cubicBezTo>
                <a:cubicBezTo>
                  <a:pt x="696" y="211"/>
                  <a:pt x="696" y="211"/>
                  <a:pt x="696" y="211"/>
                </a:cubicBezTo>
                <a:cubicBezTo>
                  <a:pt x="688" y="220"/>
                  <a:pt x="688" y="220"/>
                  <a:pt x="688" y="220"/>
                </a:cubicBezTo>
                <a:cubicBezTo>
                  <a:pt x="688" y="225"/>
                  <a:pt x="688" y="225"/>
                  <a:pt x="688" y="225"/>
                </a:cubicBezTo>
                <a:cubicBezTo>
                  <a:pt x="688" y="220"/>
                  <a:pt x="688" y="220"/>
                  <a:pt x="688" y="220"/>
                </a:cubicBezTo>
                <a:cubicBezTo>
                  <a:pt x="678" y="235"/>
                  <a:pt x="673" y="234"/>
                  <a:pt x="666" y="245"/>
                </a:cubicBezTo>
                <a:cubicBezTo>
                  <a:pt x="666" y="245"/>
                  <a:pt x="666" y="245"/>
                  <a:pt x="666" y="245"/>
                </a:cubicBezTo>
                <a:cubicBezTo>
                  <a:pt x="658" y="262"/>
                  <a:pt x="658" y="262"/>
                  <a:pt x="658" y="262"/>
                </a:cubicBezTo>
                <a:cubicBezTo>
                  <a:pt x="660" y="267"/>
                  <a:pt x="661" y="266"/>
                  <a:pt x="661" y="274"/>
                </a:cubicBezTo>
                <a:cubicBezTo>
                  <a:pt x="661" y="279"/>
                  <a:pt x="661" y="279"/>
                  <a:pt x="661" y="279"/>
                </a:cubicBezTo>
                <a:cubicBezTo>
                  <a:pt x="661" y="294"/>
                  <a:pt x="661" y="294"/>
                  <a:pt x="661" y="294"/>
                </a:cubicBezTo>
                <a:cubicBezTo>
                  <a:pt x="666" y="294"/>
                  <a:pt x="666" y="294"/>
                  <a:pt x="666" y="294"/>
                </a:cubicBezTo>
                <a:cubicBezTo>
                  <a:pt x="672" y="299"/>
                  <a:pt x="672" y="299"/>
                  <a:pt x="672" y="299"/>
                </a:cubicBezTo>
                <a:cubicBezTo>
                  <a:pt x="682" y="299"/>
                  <a:pt x="682" y="299"/>
                  <a:pt x="682" y="299"/>
                </a:cubicBezTo>
                <a:cubicBezTo>
                  <a:pt x="682" y="302"/>
                  <a:pt x="682" y="302"/>
                  <a:pt x="682" y="302"/>
                </a:cubicBezTo>
                <a:cubicBezTo>
                  <a:pt x="682" y="299"/>
                  <a:pt x="682" y="299"/>
                  <a:pt x="682" y="299"/>
                </a:cubicBezTo>
                <a:cubicBezTo>
                  <a:pt x="672" y="299"/>
                  <a:pt x="672" y="299"/>
                  <a:pt x="672" y="299"/>
                </a:cubicBezTo>
                <a:cubicBezTo>
                  <a:pt x="666" y="294"/>
                  <a:pt x="666" y="294"/>
                  <a:pt x="666" y="294"/>
                </a:cubicBezTo>
                <a:cubicBezTo>
                  <a:pt x="661" y="294"/>
                  <a:pt x="661" y="294"/>
                  <a:pt x="661" y="294"/>
                </a:cubicBezTo>
                <a:cubicBezTo>
                  <a:pt x="661" y="299"/>
                  <a:pt x="661" y="299"/>
                  <a:pt x="661" y="299"/>
                </a:cubicBezTo>
                <a:cubicBezTo>
                  <a:pt x="673" y="319"/>
                  <a:pt x="671" y="320"/>
                  <a:pt x="690" y="334"/>
                </a:cubicBezTo>
                <a:cubicBezTo>
                  <a:pt x="682" y="321"/>
                  <a:pt x="671" y="322"/>
                  <a:pt x="667" y="299"/>
                </a:cubicBezTo>
                <a:cubicBezTo>
                  <a:pt x="667" y="299"/>
                  <a:pt x="667" y="299"/>
                  <a:pt x="667" y="299"/>
                </a:cubicBezTo>
                <a:cubicBezTo>
                  <a:pt x="671" y="322"/>
                  <a:pt x="682" y="321"/>
                  <a:pt x="690" y="334"/>
                </a:cubicBezTo>
                <a:cubicBezTo>
                  <a:pt x="715" y="331"/>
                  <a:pt x="715" y="331"/>
                  <a:pt x="715" y="331"/>
                </a:cubicBezTo>
                <a:cubicBezTo>
                  <a:pt x="723" y="331"/>
                  <a:pt x="723" y="331"/>
                  <a:pt x="723" y="331"/>
                </a:cubicBezTo>
                <a:cubicBezTo>
                  <a:pt x="729" y="328"/>
                  <a:pt x="729" y="328"/>
                  <a:pt x="729" y="328"/>
                </a:cubicBezTo>
                <a:cubicBezTo>
                  <a:pt x="739" y="325"/>
                  <a:pt x="739" y="325"/>
                  <a:pt x="739" y="325"/>
                </a:cubicBezTo>
                <a:cubicBezTo>
                  <a:pt x="739" y="325"/>
                  <a:pt x="740" y="325"/>
                  <a:pt x="740" y="325"/>
                </a:cubicBezTo>
                <a:cubicBezTo>
                  <a:pt x="745" y="325"/>
                  <a:pt x="748" y="330"/>
                  <a:pt x="753" y="334"/>
                </a:cubicBezTo>
                <a:cubicBezTo>
                  <a:pt x="761" y="334"/>
                  <a:pt x="761" y="334"/>
                  <a:pt x="761" y="334"/>
                </a:cubicBezTo>
                <a:cubicBezTo>
                  <a:pt x="766" y="337"/>
                  <a:pt x="766" y="337"/>
                  <a:pt x="766" y="337"/>
                </a:cubicBezTo>
                <a:cubicBezTo>
                  <a:pt x="767" y="342"/>
                  <a:pt x="767" y="342"/>
                  <a:pt x="767" y="342"/>
                </a:cubicBezTo>
                <a:cubicBezTo>
                  <a:pt x="766" y="337"/>
                  <a:pt x="766" y="337"/>
                  <a:pt x="766" y="337"/>
                </a:cubicBezTo>
                <a:cubicBezTo>
                  <a:pt x="761" y="334"/>
                  <a:pt x="761" y="334"/>
                  <a:pt x="761" y="334"/>
                </a:cubicBezTo>
                <a:cubicBezTo>
                  <a:pt x="764" y="339"/>
                  <a:pt x="764" y="339"/>
                  <a:pt x="764" y="339"/>
                </a:cubicBezTo>
                <a:cubicBezTo>
                  <a:pt x="764" y="348"/>
                  <a:pt x="764" y="348"/>
                  <a:pt x="764" y="348"/>
                </a:cubicBezTo>
                <a:cubicBezTo>
                  <a:pt x="764" y="354"/>
                  <a:pt x="764" y="354"/>
                  <a:pt x="764" y="354"/>
                </a:cubicBezTo>
                <a:cubicBezTo>
                  <a:pt x="764" y="356"/>
                  <a:pt x="764" y="356"/>
                  <a:pt x="764" y="356"/>
                </a:cubicBezTo>
                <a:cubicBezTo>
                  <a:pt x="775" y="374"/>
                  <a:pt x="775" y="374"/>
                  <a:pt x="775" y="374"/>
                </a:cubicBezTo>
                <a:cubicBezTo>
                  <a:pt x="777" y="379"/>
                  <a:pt x="779" y="384"/>
                  <a:pt x="780" y="391"/>
                </a:cubicBezTo>
                <a:cubicBezTo>
                  <a:pt x="887" y="391"/>
                  <a:pt x="887" y="391"/>
                  <a:pt x="887" y="391"/>
                </a:cubicBezTo>
                <a:cubicBezTo>
                  <a:pt x="883" y="382"/>
                  <a:pt x="883" y="382"/>
                  <a:pt x="883" y="382"/>
                </a:cubicBezTo>
                <a:cubicBezTo>
                  <a:pt x="883" y="374"/>
                  <a:pt x="883" y="374"/>
                  <a:pt x="883" y="374"/>
                </a:cubicBezTo>
                <a:cubicBezTo>
                  <a:pt x="886" y="370"/>
                  <a:pt x="886" y="370"/>
                  <a:pt x="886" y="370"/>
                </a:cubicBezTo>
                <a:cubicBezTo>
                  <a:pt x="889" y="368"/>
                  <a:pt x="889" y="368"/>
                  <a:pt x="889" y="368"/>
                </a:cubicBezTo>
                <a:cubicBezTo>
                  <a:pt x="913" y="342"/>
                  <a:pt x="913" y="342"/>
                  <a:pt x="913" y="342"/>
                </a:cubicBezTo>
                <a:cubicBezTo>
                  <a:pt x="924" y="328"/>
                  <a:pt x="924" y="328"/>
                  <a:pt x="924" y="328"/>
                </a:cubicBezTo>
                <a:cubicBezTo>
                  <a:pt x="913" y="342"/>
                  <a:pt x="913" y="342"/>
                  <a:pt x="913" y="342"/>
                </a:cubicBezTo>
                <a:cubicBezTo>
                  <a:pt x="924" y="328"/>
                  <a:pt x="924" y="328"/>
                  <a:pt x="924" y="328"/>
                </a:cubicBezTo>
                <a:cubicBezTo>
                  <a:pt x="924" y="325"/>
                  <a:pt x="924" y="325"/>
                  <a:pt x="924" y="325"/>
                </a:cubicBezTo>
                <a:cubicBezTo>
                  <a:pt x="927" y="322"/>
                  <a:pt x="927" y="322"/>
                  <a:pt x="927" y="322"/>
                </a:cubicBezTo>
                <a:cubicBezTo>
                  <a:pt x="932" y="305"/>
                  <a:pt x="932" y="305"/>
                  <a:pt x="932" y="305"/>
                </a:cubicBezTo>
                <a:cubicBezTo>
                  <a:pt x="930" y="305"/>
                  <a:pt x="930" y="305"/>
                  <a:pt x="930" y="305"/>
                </a:cubicBezTo>
                <a:cubicBezTo>
                  <a:pt x="932" y="305"/>
                  <a:pt x="932" y="305"/>
                  <a:pt x="932" y="305"/>
                </a:cubicBezTo>
                <a:cubicBezTo>
                  <a:pt x="930" y="305"/>
                  <a:pt x="930" y="305"/>
                  <a:pt x="930" y="305"/>
                </a:cubicBezTo>
                <a:cubicBezTo>
                  <a:pt x="911" y="308"/>
                  <a:pt x="911" y="308"/>
                  <a:pt x="911" y="308"/>
                </a:cubicBezTo>
                <a:cubicBezTo>
                  <a:pt x="911" y="308"/>
                  <a:pt x="911" y="308"/>
                  <a:pt x="911" y="308"/>
                </a:cubicBezTo>
                <a:cubicBezTo>
                  <a:pt x="902" y="308"/>
                  <a:pt x="902" y="308"/>
                  <a:pt x="902" y="308"/>
                </a:cubicBezTo>
                <a:cubicBezTo>
                  <a:pt x="902" y="299"/>
                  <a:pt x="902" y="299"/>
                  <a:pt x="902" y="299"/>
                </a:cubicBezTo>
                <a:cubicBezTo>
                  <a:pt x="900" y="294"/>
                  <a:pt x="900" y="294"/>
                  <a:pt x="900" y="294"/>
                </a:cubicBezTo>
                <a:cubicBezTo>
                  <a:pt x="897" y="297"/>
                  <a:pt x="897" y="297"/>
                  <a:pt x="897" y="297"/>
                </a:cubicBezTo>
                <a:cubicBezTo>
                  <a:pt x="892" y="291"/>
                  <a:pt x="892" y="291"/>
                  <a:pt x="892" y="291"/>
                </a:cubicBezTo>
                <a:cubicBezTo>
                  <a:pt x="892" y="291"/>
                  <a:pt x="892" y="291"/>
                  <a:pt x="892" y="291"/>
                </a:cubicBezTo>
                <a:cubicBezTo>
                  <a:pt x="876" y="273"/>
                  <a:pt x="876" y="273"/>
                  <a:pt x="876" y="273"/>
                </a:cubicBezTo>
                <a:cubicBezTo>
                  <a:pt x="875" y="262"/>
                  <a:pt x="875" y="262"/>
                  <a:pt x="875" y="262"/>
                </a:cubicBezTo>
                <a:cubicBezTo>
                  <a:pt x="862" y="237"/>
                  <a:pt x="862" y="237"/>
                  <a:pt x="862" y="237"/>
                </a:cubicBezTo>
                <a:cubicBezTo>
                  <a:pt x="862" y="237"/>
                  <a:pt x="862" y="237"/>
                  <a:pt x="862" y="237"/>
                </a:cubicBezTo>
                <a:cubicBezTo>
                  <a:pt x="862" y="234"/>
                  <a:pt x="862" y="234"/>
                  <a:pt x="862" y="234"/>
                </a:cubicBezTo>
                <a:cubicBezTo>
                  <a:pt x="856" y="225"/>
                  <a:pt x="856" y="225"/>
                  <a:pt x="856" y="225"/>
                </a:cubicBezTo>
                <a:cubicBezTo>
                  <a:pt x="856" y="225"/>
                  <a:pt x="856" y="225"/>
                  <a:pt x="856" y="225"/>
                </a:cubicBezTo>
                <a:cubicBezTo>
                  <a:pt x="862" y="234"/>
                  <a:pt x="862" y="234"/>
                  <a:pt x="862" y="234"/>
                </a:cubicBezTo>
                <a:cubicBezTo>
                  <a:pt x="864" y="234"/>
                  <a:pt x="864" y="234"/>
                  <a:pt x="864" y="234"/>
                </a:cubicBezTo>
                <a:cubicBezTo>
                  <a:pt x="867" y="225"/>
                  <a:pt x="867" y="225"/>
                  <a:pt x="867" y="225"/>
                </a:cubicBezTo>
                <a:cubicBezTo>
                  <a:pt x="867" y="223"/>
                  <a:pt x="867" y="223"/>
                  <a:pt x="867" y="223"/>
                </a:cubicBezTo>
                <a:cubicBezTo>
                  <a:pt x="848" y="223"/>
                  <a:pt x="848" y="223"/>
                  <a:pt x="848" y="223"/>
                </a:cubicBezTo>
                <a:cubicBezTo>
                  <a:pt x="837" y="223"/>
                  <a:pt x="837" y="223"/>
                  <a:pt x="837" y="223"/>
                </a:cubicBezTo>
                <a:cubicBezTo>
                  <a:pt x="834" y="220"/>
                  <a:pt x="834" y="220"/>
                  <a:pt x="834" y="220"/>
                </a:cubicBezTo>
                <a:cubicBezTo>
                  <a:pt x="820" y="219"/>
                  <a:pt x="821" y="214"/>
                  <a:pt x="813" y="214"/>
                </a:cubicBezTo>
                <a:cubicBezTo>
                  <a:pt x="808" y="214"/>
                  <a:pt x="806" y="222"/>
                  <a:pt x="805" y="225"/>
                </a:cubicBezTo>
                <a:cubicBezTo>
                  <a:pt x="791" y="223"/>
                  <a:pt x="791" y="223"/>
                  <a:pt x="791" y="223"/>
                </a:cubicBezTo>
                <a:cubicBezTo>
                  <a:pt x="791" y="223"/>
                  <a:pt x="791" y="223"/>
                  <a:pt x="791" y="223"/>
                </a:cubicBezTo>
                <a:cubicBezTo>
                  <a:pt x="785" y="214"/>
                  <a:pt x="785" y="214"/>
                  <a:pt x="785" y="214"/>
                </a:cubicBezTo>
                <a:cubicBezTo>
                  <a:pt x="780" y="214"/>
                  <a:pt x="780" y="214"/>
                  <a:pt x="780" y="214"/>
                </a:cubicBezTo>
                <a:cubicBezTo>
                  <a:pt x="777" y="214"/>
                  <a:pt x="777" y="214"/>
                  <a:pt x="777" y="214"/>
                </a:cubicBezTo>
                <a:cubicBezTo>
                  <a:pt x="766" y="214"/>
                  <a:pt x="772" y="208"/>
                  <a:pt x="769" y="203"/>
                </a:cubicBezTo>
                <a:cubicBezTo>
                  <a:pt x="766" y="209"/>
                  <a:pt x="766" y="209"/>
                  <a:pt x="766" y="209"/>
                </a:cubicBezTo>
                <a:cubicBezTo>
                  <a:pt x="769" y="203"/>
                  <a:pt x="769" y="203"/>
                  <a:pt x="769" y="203"/>
                </a:cubicBezTo>
                <a:cubicBezTo>
                  <a:pt x="769" y="197"/>
                  <a:pt x="769" y="197"/>
                  <a:pt x="769" y="197"/>
                </a:cubicBezTo>
                <a:moveTo>
                  <a:pt x="851" y="197"/>
                </a:moveTo>
                <a:cubicBezTo>
                  <a:pt x="848" y="200"/>
                  <a:pt x="848" y="200"/>
                  <a:pt x="848" y="200"/>
                </a:cubicBezTo>
                <a:cubicBezTo>
                  <a:pt x="851" y="197"/>
                  <a:pt x="851" y="197"/>
                  <a:pt x="851" y="197"/>
                </a:cubicBezTo>
                <a:moveTo>
                  <a:pt x="854" y="197"/>
                </a:moveTo>
                <a:cubicBezTo>
                  <a:pt x="857" y="208"/>
                  <a:pt x="857" y="208"/>
                  <a:pt x="857" y="208"/>
                </a:cubicBezTo>
                <a:cubicBezTo>
                  <a:pt x="862" y="208"/>
                  <a:pt x="862" y="208"/>
                  <a:pt x="862" y="208"/>
                </a:cubicBezTo>
                <a:cubicBezTo>
                  <a:pt x="862" y="200"/>
                  <a:pt x="862" y="200"/>
                  <a:pt x="862" y="200"/>
                </a:cubicBezTo>
                <a:cubicBezTo>
                  <a:pt x="854" y="197"/>
                  <a:pt x="854" y="197"/>
                  <a:pt x="854" y="197"/>
                </a:cubicBezTo>
                <a:moveTo>
                  <a:pt x="719" y="195"/>
                </a:moveTo>
                <a:cubicBezTo>
                  <a:pt x="698" y="195"/>
                  <a:pt x="698" y="195"/>
                  <a:pt x="698" y="195"/>
                </a:cubicBezTo>
                <a:cubicBezTo>
                  <a:pt x="704" y="199"/>
                  <a:pt x="704" y="199"/>
                  <a:pt x="704" y="199"/>
                </a:cubicBezTo>
                <a:cubicBezTo>
                  <a:pt x="718" y="197"/>
                  <a:pt x="718" y="197"/>
                  <a:pt x="718" y="197"/>
                </a:cubicBezTo>
                <a:cubicBezTo>
                  <a:pt x="718" y="196"/>
                  <a:pt x="718" y="196"/>
                  <a:pt x="719" y="195"/>
                </a:cubicBezTo>
                <a:moveTo>
                  <a:pt x="720" y="195"/>
                </a:moveTo>
                <a:cubicBezTo>
                  <a:pt x="719" y="195"/>
                  <a:pt x="719" y="195"/>
                  <a:pt x="719" y="195"/>
                </a:cubicBezTo>
                <a:cubicBezTo>
                  <a:pt x="718" y="196"/>
                  <a:pt x="718" y="196"/>
                  <a:pt x="718" y="197"/>
                </a:cubicBezTo>
                <a:cubicBezTo>
                  <a:pt x="704" y="199"/>
                  <a:pt x="704" y="199"/>
                  <a:pt x="704" y="199"/>
                </a:cubicBezTo>
                <a:cubicBezTo>
                  <a:pt x="698" y="195"/>
                  <a:pt x="698" y="195"/>
                  <a:pt x="698" y="195"/>
                </a:cubicBezTo>
                <a:cubicBezTo>
                  <a:pt x="692" y="195"/>
                  <a:pt x="692" y="195"/>
                  <a:pt x="692" y="195"/>
                </a:cubicBezTo>
                <a:cubicBezTo>
                  <a:pt x="701" y="203"/>
                  <a:pt x="701" y="203"/>
                  <a:pt x="701" y="203"/>
                </a:cubicBezTo>
                <a:cubicBezTo>
                  <a:pt x="707" y="203"/>
                  <a:pt x="707" y="203"/>
                  <a:pt x="707" y="203"/>
                </a:cubicBezTo>
                <a:cubicBezTo>
                  <a:pt x="715" y="205"/>
                  <a:pt x="715" y="205"/>
                  <a:pt x="715" y="205"/>
                </a:cubicBezTo>
                <a:cubicBezTo>
                  <a:pt x="707" y="203"/>
                  <a:pt x="707" y="203"/>
                  <a:pt x="707" y="203"/>
                </a:cubicBezTo>
                <a:cubicBezTo>
                  <a:pt x="718" y="199"/>
                  <a:pt x="718" y="199"/>
                  <a:pt x="718" y="199"/>
                </a:cubicBezTo>
                <a:cubicBezTo>
                  <a:pt x="718" y="199"/>
                  <a:pt x="719" y="197"/>
                  <a:pt x="720" y="195"/>
                </a:cubicBezTo>
                <a:moveTo>
                  <a:pt x="788" y="195"/>
                </a:moveTo>
                <a:cubicBezTo>
                  <a:pt x="781" y="195"/>
                  <a:pt x="781" y="195"/>
                  <a:pt x="781" y="195"/>
                </a:cubicBezTo>
                <a:cubicBezTo>
                  <a:pt x="783" y="197"/>
                  <a:pt x="785" y="198"/>
                  <a:pt x="786" y="198"/>
                </a:cubicBezTo>
                <a:cubicBezTo>
                  <a:pt x="787" y="198"/>
                  <a:pt x="788" y="197"/>
                  <a:pt x="788" y="195"/>
                </a:cubicBezTo>
                <a:moveTo>
                  <a:pt x="817" y="195"/>
                </a:moveTo>
                <a:cubicBezTo>
                  <a:pt x="813" y="195"/>
                  <a:pt x="813" y="195"/>
                  <a:pt x="813" y="195"/>
                </a:cubicBezTo>
                <a:cubicBezTo>
                  <a:pt x="814" y="196"/>
                  <a:pt x="814" y="196"/>
                  <a:pt x="814" y="196"/>
                </a:cubicBezTo>
                <a:cubicBezTo>
                  <a:pt x="817" y="195"/>
                  <a:pt x="817" y="195"/>
                  <a:pt x="817" y="195"/>
                </a:cubicBezTo>
                <a:moveTo>
                  <a:pt x="838" y="195"/>
                </a:moveTo>
                <a:cubicBezTo>
                  <a:pt x="838" y="195"/>
                  <a:pt x="838" y="195"/>
                  <a:pt x="838" y="195"/>
                </a:cubicBezTo>
                <a:cubicBezTo>
                  <a:pt x="840" y="197"/>
                  <a:pt x="840" y="197"/>
                  <a:pt x="840" y="197"/>
                </a:cubicBezTo>
                <a:cubicBezTo>
                  <a:pt x="838" y="195"/>
                  <a:pt x="838" y="195"/>
                  <a:pt x="838" y="195"/>
                </a:cubicBezTo>
                <a:moveTo>
                  <a:pt x="867" y="223"/>
                </a:moveTo>
                <a:cubicBezTo>
                  <a:pt x="867" y="223"/>
                  <a:pt x="867" y="223"/>
                  <a:pt x="867" y="223"/>
                </a:cubicBezTo>
                <a:moveTo>
                  <a:pt x="872" y="196"/>
                </a:moveTo>
                <a:cubicBezTo>
                  <a:pt x="872" y="196"/>
                  <a:pt x="872" y="196"/>
                  <a:pt x="872" y="196"/>
                </a:cubicBezTo>
                <a:moveTo>
                  <a:pt x="968" y="195"/>
                </a:moveTo>
                <a:cubicBezTo>
                  <a:pt x="946" y="195"/>
                  <a:pt x="946" y="195"/>
                  <a:pt x="946" y="195"/>
                </a:cubicBezTo>
                <a:cubicBezTo>
                  <a:pt x="946" y="200"/>
                  <a:pt x="946" y="200"/>
                  <a:pt x="946" y="200"/>
                </a:cubicBezTo>
                <a:cubicBezTo>
                  <a:pt x="946" y="195"/>
                  <a:pt x="946" y="195"/>
                  <a:pt x="946" y="195"/>
                </a:cubicBezTo>
                <a:cubicBezTo>
                  <a:pt x="944" y="195"/>
                  <a:pt x="944" y="195"/>
                  <a:pt x="944" y="195"/>
                </a:cubicBezTo>
                <a:cubicBezTo>
                  <a:pt x="944" y="197"/>
                  <a:pt x="944" y="197"/>
                  <a:pt x="944" y="197"/>
                </a:cubicBezTo>
                <a:cubicBezTo>
                  <a:pt x="935" y="197"/>
                  <a:pt x="935" y="197"/>
                  <a:pt x="935" y="197"/>
                </a:cubicBezTo>
                <a:cubicBezTo>
                  <a:pt x="931" y="197"/>
                  <a:pt x="930" y="196"/>
                  <a:pt x="929" y="195"/>
                </a:cubicBezTo>
                <a:cubicBezTo>
                  <a:pt x="913" y="195"/>
                  <a:pt x="913" y="195"/>
                  <a:pt x="913" y="195"/>
                </a:cubicBezTo>
                <a:cubicBezTo>
                  <a:pt x="913" y="197"/>
                  <a:pt x="913" y="197"/>
                  <a:pt x="913" y="197"/>
                </a:cubicBezTo>
                <a:cubicBezTo>
                  <a:pt x="913" y="195"/>
                  <a:pt x="913" y="195"/>
                  <a:pt x="913" y="195"/>
                </a:cubicBezTo>
                <a:cubicBezTo>
                  <a:pt x="838" y="195"/>
                  <a:pt x="838" y="195"/>
                  <a:pt x="838" y="195"/>
                </a:cubicBezTo>
                <a:cubicBezTo>
                  <a:pt x="840" y="197"/>
                  <a:pt x="840" y="197"/>
                  <a:pt x="840" y="197"/>
                </a:cubicBezTo>
                <a:cubicBezTo>
                  <a:pt x="848" y="200"/>
                  <a:pt x="848" y="200"/>
                  <a:pt x="848" y="200"/>
                </a:cubicBezTo>
                <a:cubicBezTo>
                  <a:pt x="851" y="197"/>
                  <a:pt x="851" y="197"/>
                  <a:pt x="851" y="197"/>
                </a:cubicBezTo>
                <a:cubicBezTo>
                  <a:pt x="854" y="197"/>
                  <a:pt x="854" y="197"/>
                  <a:pt x="854" y="197"/>
                </a:cubicBezTo>
                <a:cubicBezTo>
                  <a:pt x="862" y="200"/>
                  <a:pt x="862" y="200"/>
                  <a:pt x="862" y="200"/>
                </a:cubicBezTo>
                <a:cubicBezTo>
                  <a:pt x="864" y="200"/>
                  <a:pt x="864" y="200"/>
                  <a:pt x="864" y="200"/>
                </a:cubicBezTo>
                <a:cubicBezTo>
                  <a:pt x="872" y="196"/>
                  <a:pt x="872" y="196"/>
                  <a:pt x="872" y="196"/>
                </a:cubicBezTo>
                <a:cubicBezTo>
                  <a:pt x="864" y="200"/>
                  <a:pt x="864" y="200"/>
                  <a:pt x="864" y="200"/>
                </a:cubicBezTo>
                <a:cubicBezTo>
                  <a:pt x="870" y="200"/>
                  <a:pt x="870" y="200"/>
                  <a:pt x="870" y="200"/>
                </a:cubicBezTo>
                <a:cubicBezTo>
                  <a:pt x="865" y="220"/>
                  <a:pt x="865" y="220"/>
                  <a:pt x="865" y="220"/>
                </a:cubicBezTo>
                <a:cubicBezTo>
                  <a:pt x="859" y="220"/>
                  <a:pt x="859" y="220"/>
                  <a:pt x="859" y="220"/>
                </a:cubicBezTo>
                <a:cubicBezTo>
                  <a:pt x="848" y="223"/>
                  <a:pt x="848" y="223"/>
                  <a:pt x="848" y="223"/>
                </a:cubicBezTo>
                <a:cubicBezTo>
                  <a:pt x="867" y="223"/>
                  <a:pt x="867" y="223"/>
                  <a:pt x="867" y="223"/>
                </a:cubicBezTo>
                <a:cubicBezTo>
                  <a:pt x="867" y="225"/>
                  <a:pt x="867" y="225"/>
                  <a:pt x="867" y="225"/>
                </a:cubicBezTo>
                <a:cubicBezTo>
                  <a:pt x="870" y="237"/>
                  <a:pt x="870" y="237"/>
                  <a:pt x="870" y="237"/>
                </a:cubicBezTo>
                <a:cubicBezTo>
                  <a:pt x="873" y="240"/>
                  <a:pt x="873" y="240"/>
                  <a:pt x="873" y="240"/>
                </a:cubicBezTo>
                <a:cubicBezTo>
                  <a:pt x="875" y="242"/>
                  <a:pt x="875" y="242"/>
                  <a:pt x="875" y="242"/>
                </a:cubicBezTo>
                <a:cubicBezTo>
                  <a:pt x="873" y="240"/>
                  <a:pt x="873" y="240"/>
                  <a:pt x="873" y="240"/>
                </a:cubicBezTo>
                <a:cubicBezTo>
                  <a:pt x="870" y="237"/>
                  <a:pt x="870" y="237"/>
                  <a:pt x="870" y="237"/>
                </a:cubicBezTo>
                <a:cubicBezTo>
                  <a:pt x="873" y="240"/>
                  <a:pt x="873" y="240"/>
                  <a:pt x="873" y="240"/>
                </a:cubicBezTo>
                <a:cubicBezTo>
                  <a:pt x="875" y="242"/>
                  <a:pt x="875" y="242"/>
                  <a:pt x="875" y="242"/>
                </a:cubicBezTo>
                <a:cubicBezTo>
                  <a:pt x="880" y="251"/>
                  <a:pt x="880" y="254"/>
                  <a:pt x="885" y="264"/>
                </a:cubicBezTo>
                <a:cubicBezTo>
                  <a:pt x="887" y="269"/>
                  <a:pt x="896" y="276"/>
                  <a:pt x="900" y="282"/>
                </a:cubicBezTo>
                <a:cubicBezTo>
                  <a:pt x="900" y="294"/>
                  <a:pt x="900" y="294"/>
                  <a:pt x="900" y="294"/>
                </a:cubicBezTo>
                <a:cubicBezTo>
                  <a:pt x="902" y="299"/>
                  <a:pt x="902" y="299"/>
                  <a:pt x="902" y="299"/>
                </a:cubicBezTo>
                <a:cubicBezTo>
                  <a:pt x="908" y="299"/>
                  <a:pt x="908" y="299"/>
                  <a:pt x="908" y="299"/>
                </a:cubicBezTo>
                <a:cubicBezTo>
                  <a:pt x="911" y="297"/>
                  <a:pt x="911" y="297"/>
                  <a:pt x="911" y="297"/>
                </a:cubicBezTo>
                <a:cubicBezTo>
                  <a:pt x="930" y="291"/>
                  <a:pt x="930" y="291"/>
                  <a:pt x="930" y="291"/>
                </a:cubicBezTo>
                <a:cubicBezTo>
                  <a:pt x="940" y="282"/>
                  <a:pt x="940" y="282"/>
                  <a:pt x="940" y="282"/>
                </a:cubicBezTo>
                <a:cubicBezTo>
                  <a:pt x="954" y="277"/>
                  <a:pt x="954" y="277"/>
                  <a:pt x="954" y="277"/>
                </a:cubicBezTo>
                <a:cubicBezTo>
                  <a:pt x="956" y="273"/>
                  <a:pt x="956" y="273"/>
                  <a:pt x="956" y="273"/>
                </a:cubicBezTo>
                <a:cubicBezTo>
                  <a:pt x="959" y="271"/>
                  <a:pt x="959" y="271"/>
                  <a:pt x="959" y="271"/>
                </a:cubicBezTo>
                <a:cubicBezTo>
                  <a:pt x="959" y="268"/>
                  <a:pt x="959" y="268"/>
                  <a:pt x="959" y="268"/>
                </a:cubicBezTo>
                <a:cubicBezTo>
                  <a:pt x="959" y="268"/>
                  <a:pt x="959" y="268"/>
                  <a:pt x="959" y="268"/>
                </a:cubicBezTo>
                <a:cubicBezTo>
                  <a:pt x="959" y="268"/>
                  <a:pt x="959" y="268"/>
                  <a:pt x="959" y="268"/>
                </a:cubicBezTo>
                <a:cubicBezTo>
                  <a:pt x="961" y="265"/>
                  <a:pt x="965" y="261"/>
                  <a:pt x="965" y="260"/>
                </a:cubicBezTo>
                <a:cubicBezTo>
                  <a:pt x="965" y="260"/>
                  <a:pt x="965" y="260"/>
                  <a:pt x="965" y="260"/>
                </a:cubicBezTo>
                <a:cubicBezTo>
                  <a:pt x="965" y="261"/>
                  <a:pt x="961" y="265"/>
                  <a:pt x="959" y="268"/>
                </a:cubicBezTo>
                <a:cubicBezTo>
                  <a:pt x="962" y="266"/>
                  <a:pt x="968" y="263"/>
                  <a:pt x="968" y="260"/>
                </a:cubicBezTo>
                <a:cubicBezTo>
                  <a:pt x="968" y="258"/>
                  <a:pt x="964" y="254"/>
                  <a:pt x="962" y="251"/>
                </a:cubicBezTo>
                <a:cubicBezTo>
                  <a:pt x="957" y="251"/>
                  <a:pt x="957" y="251"/>
                  <a:pt x="957" y="251"/>
                </a:cubicBezTo>
                <a:cubicBezTo>
                  <a:pt x="957" y="251"/>
                  <a:pt x="957" y="251"/>
                  <a:pt x="957" y="251"/>
                </a:cubicBezTo>
                <a:cubicBezTo>
                  <a:pt x="953" y="244"/>
                  <a:pt x="953" y="244"/>
                  <a:pt x="953" y="244"/>
                </a:cubicBezTo>
                <a:cubicBezTo>
                  <a:pt x="943" y="251"/>
                  <a:pt x="943" y="251"/>
                  <a:pt x="943" y="251"/>
                </a:cubicBezTo>
                <a:cubicBezTo>
                  <a:pt x="935" y="251"/>
                  <a:pt x="935" y="251"/>
                  <a:pt x="935" y="251"/>
                </a:cubicBezTo>
                <a:cubicBezTo>
                  <a:pt x="935" y="248"/>
                  <a:pt x="935" y="248"/>
                  <a:pt x="935" y="248"/>
                </a:cubicBezTo>
                <a:cubicBezTo>
                  <a:pt x="932" y="248"/>
                  <a:pt x="932" y="248"/>
                  <a:pt x="932" y="248"/>
                </a:cubicBezTo>
                <a:cubicBezTo>
                  <a:pt x="935" y="248"/>
                  <a:pt x="935" y="248"/>
                  <a:pt x="935" y="248"/>
                </a:cubicBezTo>
                <a:cubicBezTo>
                  <a:pt x="935" y="240"/>
                  <a:pt x="935" y="240"/>
                  <a:pt x="935" y="240"/>
                </a:cubicBezTo>
                <a:cubicBezTo>
                  <a:pt x="927" y="240"/>
                  <a:pt x="927" y="240"/>
                  <a:pt x="927" y="240"/>
                </a:cubicBezTo>
                <a:cubicBezTo>
                  <a:pt x="927" y="245"/>
                  <a:pt x="927" y="245"/>
                  <a:pt x="927" y="245"/>
                </a:cubicBezTo>
                <a:cubicBezTo>
                  <a:pt x="927" y="240"/>
                  <a:pt x="927" y="240"/>
                  <a:pt x="927" y="240"/>
                </a:cubicBezTo>
                <a:cubicBezTo>
                  <a:pt x="924" y="240"/>
                  <a:pt x="924" y="240"/>
                  <a:pt x="924" y="240"/>
                </a:cubicBezTo>
                <a:cubicBezTo>
                  <a:pt x="927" y="240"/>
                  <a:pt x="927" y="240"/>
                  <a:pt x="927" y="240"/>
                </a:cubicBezTo>
                <a:cubicBezTo>
                  <a:pt x="935" y="240"/>
                  <a:pt x="935" y="240"/>
                  <a:pt x="935" y="240"/>
                </a:cubicBezTo>
                <a:cubicBezTo>
                  <a:pt x="927" y="237"/>
                  <a:pt x="927" y="237"/>
                  <a:pt x="927" y="237"/>
                </a:cubicBezTo>
                <a:cubicBezTo>
                  <a:pt x="921" y="234"/>
                  <a:pt x="921" y="234"/>
                  <a:pt x="921" y="234"/>
                </a:cubicBezTo>
                <a:cubicBezTo>
                  <a:pt x="921" y="225"/>
                  <a:pt x="921" y="225"/>
                  <a:pt x="921" y="225"/>
                </a:cubicBezTo>
                <a:cubicBezTo>
                  <a:pt x="919" y="225"/>
                  <a:pt x="918" y="226"/>
                  <a:pt x="918" y="228"/>
                </a:cubicBezTo>
                <a:cubicBezTo>
                  <a:pt x="918" y="228"/>
                  <a:pt x="918" y="228"/>
                  <a:pt x="918" y="228"/>
                </a:cubicBezTo>
                <a:cubicBezTo>
                  <a:pt x="918" y="226"/>
                  <a:pt x="919" y="225"/>
                  <a:pt x="921" y="225"/>
                </a:cubicBezTo>
                <a:cubicBezTo>
                  <a:pt x="929" y="226"/>
                  <a:pt x="929" y="226"/>
                  <a:pt x="929" y="226"/>
                </a:cubicBezTo>
                <a:cubicBezTo>
                  <a:pt x="943" y="239"/>
                  <a:pt x="943" y="239"/>
                  <a:pt x="943" y="239"/>
                </a:cubicBezTo>
                <a:cubicBezTo>
                  <a:pt x="957" y="242"/>
                  <a:pt x="957" y="242"/>
                  <a:pt x="957" y="242"/>
                </a:cubicBezTo>
                <a:cubicBezTo>
                  <a:pt x="959" y="245"/>
                  <a:pt x="959" y="245"/>
                  <a:pt x="959" y="245"/>
                </a:cubicBezTo>
                <a:cubicBezTo>
                  <a:pt x="968" y="245"/>
                  <a:pt x="968" y="245"/>
                  <a:pt x="968" y="245"/>
                </a:cubicBezTo>
                <a:cubicBezTo>
                  <a:pt x="968" y="195"/>
                  <a:pt x="968" y="195"/>
                  <a:pt x="968" y="195"/>
                </a:cubicBezTo>
                <a:moveTo>
                  <a:pt x="1223" y="194"/>
                </a:moveTo>
                <a:cubicBezTo>
                  <a:pt x="1218" y="194"/>
                  <a:pt x="1218" y="194"/>
                  <a:pt x="1218" y="194"/>
                </a:cubicBezTo>
                <a:cubicBezTo>
                  <a:pt x="1217" y="195"/>
                  <a:pt x="1217" y="195"/>
                  <a:pt x="1217" y="195"/>
                </a:cubicBezTo>
                <a:cubicBezTo>
                  <a:pt x="1221" y="195"/>
                  <a:pt x="1221" y="195"/>
                  <a:pt x="1221" y="195"/>
                </a:cubicBezTo>
                <a:cubicBezTo>
                  <a:pt x="1223" y="194"/>
                  <a:pt x="1223" y="194"/>
                  <a:pt x="1223" y="194"/>
                </a:cubicBezTo>
                <a:moveTo>
                  <a:pt x="413" y="191"/>
                </a:moveTo>
                <a:cubicBezTo>
                  <a:pt x="410" y="194"/>
                  <a:pt x="410" y="194"/>
                  <a:pt x="410" y="194"/>
                </a:cubicBezTo>
                <a:cubicBezTo>
                  <a:pt x="409" y="195"/>
                  <a:pt x="409" y="195"/>
                  <a:pt x="409" y="195"/>
                </a:cubicBezTo>
                <a:cubicBezTo>
                  <a:pt x="413" y="195"/>
                  <a:pt x="413" y="195"/>
                  <a:pt x="413" y="195"/>
                </a:cubicBezTo>
                <a:cubicBezTo>
                  <a:pt x="413" y="194"/>
                  <a:pt x="413" y="194"/>
                  <a:pt x="413" y="194"/>
                </a:cubicBezTo>
                <a:cubicBezTo>
                  <a:pt x="413" y="191"/>
                  <a:pt x="413" y="191"/>
                  <a:pt x="413" y="191"/>
                </a:cubicBezTo>
                <a:moveTo>
                  <a:pt x="419" y="188"/>
                </a:moveTo>
                <a:cubicBezTo>
                  <a:pt x="416" y="188"/>
                  <a:pt x="416" y="188"/>
                  <a:pt x="416" y="188"/>
                </a:cubicBezTo>
                <a:cubicBezTo>
                  <a:pt x="419" y="188"/>
                  <a:pt x="419" y="188"/>
                  <a:pt x="419" y="188"/>
                </a:cubicBezTo>
                <a:moveTo>
                  <a:pt x="1299" y="188"/>
                </a:moveTo>
                <a:cubicBezTo>
                  <a:pt x="1296" y="191"/>
                  <a:pt x="1296" y="191"/>
                  <a:pt x="1296" y="191"/>
                </a:cubicBezTo>
                <a:cubicBezTo>
                  <a:pt x="1295" y="195"/>
                  <a:pt x="1295" y="195"/>
                  <a:pt x="1295" y="195"/>
                </a:cubicBezTo>
                <a:cubicBezTo>
                  <a:pt x="1296" y="191"/>
                  <a:pt x="1296" y="191"/>
                  <a:pt x="1296" y="191"/>
                </a:cubicBezTo>
                <a:cubicBezTo>
                  <a:pt x="1299" y="188"/>
                  <a:pt x="1299" y="188"/>
                  <a:pt x="1299" y="188"/>
                </a:cubicBezTo>
                <a:moveTo>
                  <a:pt x="430" y="183"/>
                </a:moveTo>
                <a:cubicBezTo>
                  <a:pt x="427" y="185"/>
                  <a:pt x="427" y="185"/>
                  <a:pt x="427" y="185"/>
                </a:cubicBezTo>
                <a:cubicBezTo>
                  <a:pt x="430" y="183"/>
                  <a:pt x="430" y="183"/>
                  <a:pt x="430" y="183"/>
                </a:cubicBezTo>
                <a:moveTo>
                  <a:pt x="1212" y="183"/>
                </a:moveTo>
                <a:cubicBezTo>
                  <a:pt x="1212" y="183"/>
                  <a:pt x="1212" y="183"/>
                  <a:pt x="1212" y="183"/>
                </a:cubicBezTo>
                <a:moveTo>
                  <a:pt x="1299" y="183"/>
                </a:moveTo>
                <a:cubicBezTo>
                  <a:pt x="1294" y="183"/>
                  <a:pt x="1294" y="183"/>
                  <a:pt x="1294" y="183"/>
                </a:cubicBezTo>
                <a:cubicBezTo>
                  <a:pt x="1291" y="188"/>
                  <a:pt x="1291" y="188"/>
                  <a:pt x="1291" y="188"/>
                </a:cubicBezTo>
                <a:cubicBezTo>
                  <a:pt x="1287" y="195"/>
                  <a:pt x="1287" y="195"/>
                  <a:pt x="1287" y="195"/>
                </a:cubicBezTo>
                <a:cubicBezTo>
                  <a:pt x="1295" y="195"/>
                  <a:pt x="1295" y="195"/>
                  <a:pt x="1295" y="195"/>
                </a:cubicBezTo>
                <a:cubicBezTo>
                  <a:pt x="1296" y="191"/>
                  <a:pt x="1296" y="191"/>
                  <a:pt x="1296" y="191"/>
                </a:cubicBezTo>
                <a:cubicBezTo>
                  <a:pt x="1299" y="188"/>
                  <a:pt x="1299" y="188"/>
                  <a:pt x="1299" y="188"/>
                </a:cubicBezTo>
                <a:cubicBezTo>
                  <a:pt x="1299" y="183"/>
                  <a:pt x="1299" y="183"/>
                  <a:pt x="1299" y="183"/>
                </a:cubicBezTo>
                <a:moveTo>
                  <a:pt x="1299" y="183"/>
                </a:moveTo>
                <a:cubicBezTo>
                  <a:pt x="1299" y="188"/>
                  <a:pt x="1299" y="188"/>
                  <a:pt x="1299" y="188"/>
                </a:cubicBezTo>
                <a:cubicBezTo>
                  <a:pt x="1299" y="183"/>
                  <a:pt x="1299" y="183"/>
                  <a:pt x="1299" y="183"/>
                </a:cubicBezTo>
                <a:moveTo>
                  <a:pt x="1228" y="182"/>
                </a:moveTo>
                <a:cubicBezTo>
                  <a:pt x="1226" y="185"/>
                  <a:pt x="1226" y="185"/>
                  <a:pt x="1226" y="185"/>
                </a:cubicBezTo>
                <a:cubicBezTo>
                  <a:pt x="1231" y="186"/>
                  <a:pt x="1231" y="186"/>
                  <a:pt x="1231" y="186"/>
                </a:cubicBezTo>
                <a:cubicBezTo>
                  <a:pt x="1234" y="194"/>
                  <a:pt x="1234" y="194"/>
                  <a:pt x="1234" y="194"/>
                </a:cubicBezTo>
                <a:cubicBezTo>
                  <a:pt x="1239" y="194"/>
                  <a:pt x="1239" y="194"/>
                  <a:pt x="1239" y="194"/>
                </a:cubicBezTo>
                <a:cubicBezTo>
                  <a:pt x="1234" y="189"/>
                  <a:pt x="1234" y="187"/>
                  <a:pt x="1228" y="182"/>
                </a:cubicBezTo>
                <a:moveTo>
                  <a:pt x="1218" y="180"/>
                </a:moveTo>
                <a:cubicBezTo>
                  <a:pt x="1218" y="189"/>
                  <a:pt x="1218" y="189"/>
                  <a:pt x="1218" y="189"/>
                </a:cubicBezTo>
                <a:cubicBezTo>
                  <a:pt x="1223" y="185"/>
                  <a:pt x="1223" y="185"/>
                  <a:pt x="1223" y="185"/>
                </a:cubicBezTo>
                <a:cubicBezTo>
                  <a:pt x="1218" y="180"/>
                  <a:pt x="1218" y="180"/>
                  <a:pt x="1218" y="180"/>
                </a:cubicBezTo>
                <a:moveTo>
                  <a:pt x="432" y="166"/>
                </a:moveTo>
                <a:cubicBezTo>
                  <a:pt x="430" y="168"/>
                  <a:pt x="430" y="168"/>
                  <a:pt x="430" y="168"/>
                </a:cubicBezTo>
                <a:cubicBezTo>
                  <a:pt x="432" y="168"/>
                  <a:pt x="432" y="168"/>
                  <a:pt x="432" y="168"/>
                </a:cubicBezTo>
                <a:cubicBezTo>
                  <a:pt x="432" y="166"/>
                  <a:pt x="432" y="166"/>
                  <a:pt x="432" y="166"/>
                </a:cubicBezTo>
                <a:moveTo>
                  <a:pt x="1299" y="166"/>
                </a:moveTo>
                <a:cubicBezTo>
                  <a:pt x="1290" y="171"/>
                  <a:pt x="1290" y="171"/>
                  <a:pt x="1290" y="171"/>
                </a:cubicBezTo>
                <a:cubicBezTo>
                  <a:pt x="1293" y="179"/>
                  <a:pt x="1293" y="179"/>
                  <a:pt x="1293" y="179"/>
                </a:cubicBezTo>
                <a:cubicBezTo>
                  <a:pt x="1291" y="183"/>
                  <a:pt x="1291" y="183"/>
                  <a:pt x="1291" y="183"/>
                </a:cubicBezTo>
                <a:cubicBezTo>
                  <a:pt x="1291" y="188"/>
                  <a:pt x="1291" y="188"/>
                  <a:pt x="1291" y="188"/>
                </a:cubicBezTo>
                <a:cubicBezTo>
                  <a:pt x="1294" y="183"/>
                  <a:pt x="1294" y="183"/>
                  <a:pt x="1294" y="183"/>
                </a:cubicBezTo>
                <a:cubicBezTo>
                  <a:pt x="1299" y="183"/>
                  <a:pt x="1299" y="183"/>
                  <a:pt x="1299" y="183"/>
                </a:cubicBezTo>
                <a:cubicBezTo>
                  <a:pt x="1296" y="174"/>
                  <a:pt x="1296" y="174"/>
                  <a:pt x="1296" y="174"/>
                </a:cubicBezTo>
                <a:cubicBezTo>
                  <a:pt x="1302" y="174"/>
                  <a:pt x="1302" y="174"/>
                  <a:pt x="1302" y="174"/>
                </a:cubicBezTo>
                <a:cubicBezTo>
                  <a:pt x="1299" y="166"/>
                  <a:pt x="1299" y="166"/>
                  <a:pt x="1299" y="166"/>
                </a:cubicBezTo>
                <a:moveTo>
                  <a:pt x="440" y="163"/>
                </a:moveTo>
                <a:cubicBezTo>
                  <a:pt x="435" y="166"/>
                  <a:pt x="435" y="166"/>
                  <a:pt x="435" y="166"/>
                </a:cubicBezTo>
                <a:cubicBezTo>
                  <a:pt x="435" y="171"/>
                  <a:pt x="435" y="171"/>
                  <a:pt x="435" y="171"/>
                </a:cubicBezTo>
                <a:cubicBezTo>
                  <a:pt x="438" y="171"/>
                  <a:pt x="438" y="171"/>
                  <a:pt x="438" y="171"/>
                </a:cubicBezTo>
                <a:cubicBezTo>
                  <a:pt x="440" y="163"/>
                  <a:pt x="440" y="163"/>
                  <a:pt x="440" y="163"/>
                </a:cubicBezTo>
                <a:moveTo>
                  <a:pt x="1301" y="162"/>
                </a:moveTo>
                <a:cubicBezTo>
                  <a:pt x="1299" y="166"/>
                  <a:pt x="1299" y="166"/>
                  <a:pt x="1299" y="166"/>
                </a:cubicBezTo>
                <a:cubicBezTo>
                  <a:pt x="1302" y="174"/>
                  <a:pt x="1302" y="174"/>
                  <a:pt x="1302" y="174"/>
                </a:cubicBezTo>
                <a:cubicBezTo>
                  <a:pt x="1313" y="170"/>
                  <a:pt x="1313" y="170"/>
                  <a:pt x="1313" y="170"/>
                </a:cubicBezTo>
                <a:cubicBezTo>
                  <a:pt x="1301" y="162"/>
                  <a:pt x="1301" y="162"/>
                  <a:pt x="1301" y="162"/>
                </a:cubicBezTo>
                <a:moveTo>
                  <a:pt x="400" y="160"/>
                </a:moveTo>
                <a:cubicBezTo>
                  <a:pt x="400" y="160"/>
                  <a:pt x="400" y="160"/>
                  <a:pt x="400" y="160"/>
                </a:cubicBezTo>
                <a:moveTo>
                  <a:pt x="427" y="157"/>
                </a:moveTo>
                <a:cubicBezTo>
                  <a:pt x="425" y="160"/>
                  <a:pt x="425" y="160"/>
                  <a:pt x="425" y="160"/>
                </a:cubicBezTo>
                <a:cubicBezTo>
                  <a:pt x="430" y="160"/>
                  <a:pt x="430" y="160"/>
                  <a:pt x="430" y="160"/>
                </a:cubicBezTo>
                <a:cubicBezTo>
                  <a:pt x="427" y="157"/>
                  <a:pt x="427" y="157"/>
                  <a:pt x="427" y="157"/>
                </a:cubicBezTo>
                <a:moveTo>
                  <a:pt x="362" y="143"/>
                </a:moveTo>
                <a:cubicBezTo>
                  <a:pt x="362" y="143"/>
                  <a:pt x="362" y="143"/>
                  <a:pt x="362" y="143"/>
                </a:cubicBezTo>
                <a:moveTo>
                  <a:pt x="1307" y="143"/>
                </a:moveTo>
                <a:cubicBezTo>
                  <a:pt x="1305" y="146"/>
                  <a:pt x="1305" y="146"/>
                  <a:pt x="1305" y="146"/>
                </a:cubicBezTo>
                <a:cubicBezTo>
                  <a:pt x="1307" y="143"/>
                  <a:pt x="1307" y="143"/>
                  <a:pt x="1307" y="143"/>
                </a:cubicBezTo>
                <a:moveTo>
                  <a:pt x="1294" y="137"/>
                </a:moveTo>
                <a:cubicBezTo>
                  <a:pt x="1294" y="137"/>
                  <a:pt x="1294" y="137"/>
                  <a:pt x="1294" y="137"/>
                </a:cubicBezTo>
                <a:moveTo>
                  <a:pt x="1302" y="126"/>
                </a:moveTo>
                <a:cubicBezTo>
                  <a:pt x="1296" y="131"/>
                  <a:pt x="1296" y="131"/>
                  <a:pt x="1296" y="131"/>
                </a:cubicBezTo>
                <a:cubicBezTo>
                  <a:pt x="1294" y="137"/>
                  <a:pt x="1294" y="137"/>
                  <a:pt x="1294" y="137"/>
                </a:cubicBezTo>
                <a:cubicBezTo>
                  <a:pt x="1299" y="134"/>
                  <a:pt x="1299" y="134"/>
                  <a:pt x="1299" y="134"/>
                </a:cubicBezTo>
                <a:cubicBezTo>
                  <a:pt x="1299" y="157"/>
                  <a:pt x="1299" y="157"/>
                  <a:pt x="1299" y="157"/>
                </a:cubicBezTo>
                <a:cubicBezTo>
                  <a:pt x="1305" y="157"/>
                  <a:pt x="1305" y="157"/>
                  <a:pt x="1305" y="157"/>
                </a:cubicBezTo>
                <a:cubicBezTo>
                  <a:pt x="1305" y="146"/>
                  <a:pt x="1305" y="146"/>
                  <a:pt x="1305" y="146"/>
                </a:cubicBezTo>
                <a:cubicBezTo>
                  <a:pt x="1307" y="143"/>
                  <a:pt x="1307" y="143"/>
                  <a:pt x="1307" y="143"/>
                </a:cubicBezTo>
                <a:cubicBezTo>
                  <a:pt x="1305" y="129"/>
                  <a:pt x="1305" y="129"/>
                  <a:pt x="1305" y="129"/>
                </a:cubicBezTo>
                <a:cubicBezTo>
                  <a:pt x="1302" y="129"/>
                  <a:pt x="1301" y="132"/>
                  <a:pt x="1301" y="135"/>
                </a:cubicBezTo>
                <a:cubicBezTo>
                  <a:pt x="1301" y="135"/>
                  <a:pt x="1301" y="135"/>
                  <a:pt x="1301" y="135"/>
                </a:cubicBezTo>
                <a:cubicBezTo>
                  <a:pt x="1301" y="132"/>
                  <a:pt x="1302" y="129"/>
                  <a:pt x="1305" y="129"/>
                </a:cubicBezTo>
                <a:cubicBezTo>
                  <a:pt x="1302" y="126"/>
                  <a:pt x="1302" y="126"/>
                  <a:pt x="1302" y="126"/>
                </a:cubicBezTo>
                <a:moveTo>
                  <a:pt x="405" y="123"/>
                </a:moveTo>
                <a:cubicBezTo>
                  <a:pt x="405" y="123"/>
                  <a:pt x="405" y="123"/>
                  <a:pt x="405" y="123"/>
                </a:cubicBezTo>
                <a:moveTo>
                  <a:pt x="1375" y="123"/>
                </a:moveTo>
                <a:cubicBezTo>
                  <a:pt x="1372" y="125"/>
                  <a:pt x="1372" y="125"/>
                  <a:pt x="1372" y="125"/>
                </a:cubicBezTo>
                <a:cubicBezTo>
                  <a:pt x="1370" y="129"/>
                  <a:pt x="1370" y="129"/>
                  <a:pt x="1370" y="129"/>
                </a:cubicBezTo>
                <a:cubicBezTo>
                  <a:pt x="1373" y="126"/>
                  <a:pt x="1373" y="126"/>
                  <a:pt x="1373" y="126"/>
                </a:cubicBezTo>
                <a:cubicBezTo>
                  <a:pt x="1375" y="123"/>
                  <a:pt x="1375" y="123"/>
                  <a:pt x="1375" y="123"/>
                </a:cubicBezTo>
                <a:moveTo>
                  <a:pt x="196" y="111"/>
                </a:moveTo>
                <a:cubicBezTo>
                  <a:pt x="190" y="111"/>
                  <a:pt x="190" y="111"/>
                  <a:pt x="190" y="111"/>
                </a:cubicBezTo>
                <a:cubicBezTo>
                  <a:pt x="197" y="121"/>
                  <a:pt x="198" y="116"/>
                  <a:pt x="201" y="126"/>
                </a:cubicBezTo>
                <a:cubicBezTo>
                  <a:pt x="207" y="126"/>
                  <a:pt x="207" y="126"/>
                  <a:pt x="207" y="126"/>
                </a:cubicBezTo>
                <a:cubicBezTo>
                  <a:pt x="196" y="111"/>
                  <a:pt x="196" y="111"/>
                  <a:pt x="196" y="111"/>
                </a:cubicBezTo>
                <a:moveTo>
                  <a:pt x="95" y="109"/>
                </a:moveTo>
                <a:cubicBezTo>
                  <a:pt x="93" y="111"/>
                  <a:pt x="93" y="111"/>
                  <a:pt x="93" y="111"/>
                </a:cubicBezTo>
                <a:cubicBezTo>
                  <a:pt x="95" y="111"/>
                  <a:pt x="95" y="111"/>
                  <a:pt x="95" y="111"/>
                </a:cubicBezTo>
                <a:cubicBezTo>
                  <a:pt x="95" y="109"/>
                  <a:pt x="95" y="109"/>
                  <a:pt x="95" y="109"/>
                </a:cubicBezTo>
                <a:moveTo>
                  <a:pt x="185" y="106"/>
                </a:moveTo>
                <a:cubicBezTo>
                  <a:pt x="188" y="109"/>
                  <a:pt x="188" y="109"/>
                  <a:pt x="188" y="109"/>
                </a:cubicBezTo>
                <a:cubicBezTo>
                  <a:pt x="190" y="111"/>
                  <a:pt x="190" y="111"/>
                  <a:pt x="190" y="111"/>
                </a:cubicBezTo>
                <a:cubicBezTo>
                  <a:pt x="188" y="109"/>
                  <a:pt x="188" y="109"/>
                  <a:pt x="188" y="109"/>
                </a:cubicBezTo>
                <a:cubicBezTo>
                  <a:pt x="185" y="106"/>
                  <a:pt x="185" y="106"/>
                  <a:pt x="185" y="106"/>
                </a:cubicBezTo>
                <a:moveTo>
                  <a:pt x="1337" y="100"/>
                </a:moveTo>
                <a:cubicBezTo>
                  <a:pt x="1340" y="103"/>
                  <a:pt x="1340" y="103"/>
                  <a:pt x="1340" y="103"/>
                </a:cubicBezTo>
                <a:cubicBezTo>
                  <a:pt x="1337" y="100"/>
                  <a:pt x="1337" y="100"/>
                  <a:pt x="1337" y="100"/>
                </a:cubicBezTo>
                <a:moveTo>
                  <a:pt x="1386" y="100"/>
                </a:moveTo>
                <a:cubicBezTo>
                  <a:pt x="1383" y="103"/>
                  <a:pt x="1383" y="103"/>
                  <a:pt x="1383" y="103"/>
                </a:cubicBezTo>
                <a:cubicBezTo>
                  <a:pt x="1386" y="100"/>
                  <a:pt x="1386" y="100"/>
                  <a:pt x="1386" y="100"/>
                </a:cubicBezTo>
                <a:moveTo>
                  <a:pt x="182" y="99"/>
                </a:moveTo>
                <a:cubicBezTo>
                  <a:pt x="169" y="103"/>
                  <a:pt x="169" y="103"/>
                  <a:pt x="169" y="103"/>
                </a:cubicBezTo>
                <a:cubicBezTo>
                  <a:pt x="171" y="106"/>
                  <a:pt x="171" y="106"/>
                  <a:pt x="171" y="106"/>
                </a:cubicBezTo>
                <a:cubicBezTo>
                  <a:pt x="185" y="106"/>
                  <a:pt x="185" y="106"/>
                  <a:pt x="185" y="106"/>
                </a:cubicBezTo>
                <a:cubicBezTo>
                  <a:pt x="182" y="99"/>
                  <a:pt x="182" y="99"/>
                  <a:pt x="182" y="99"/>
                </a:cubicBezTo>
                <a:moveTo>
                  <a:pt x="125" y="97"/>
                </a:moveTo>
                <a:cubicBezTo>
                  <a:pt x="123" y="100"/>
                  <a:pt x="123" y="100"/>
                  <a:pt x="123" y="100"/>
                </a:cubicBezTo>
                <a:cubicBezTo>
                  <a:pt x="125" y="97"/>
                  <a:pt x="125" y="97"/>
                  <a:pt x="125" y="97"/>
                </a:cubicBezTo>
                <a:moveTo>
                  <a:pt x="1381" y="100"/>
                </a:moveTo>
                <a:cubicBezTo>
                  <a:pt x="1383" y="97"/>
                  <a:pt x="1383" y="97"/>
                  <a:pt x="1383" y="97"/>
                </a:cubicBezTo>
                <a:cubicBezTo>
                  <a:pt x="1381" y="100"/>
                  <a:pt x="1381" y="100"/>
                  <a:pt x="1381" y="100"/>
                </a:cubicBezTo>
                <a:moveTo>
                  <a:pt x="1386" y="97"/>
                </a:moveTo>
                <a:cubicBezTo>
                  <a:pt x="1383" y="97"/>
                  <a:pt x="1383" y="97"/>
                  <a:pt x="1383" y="97"/>
                </a:cubicBezTo>
                <a:cubicBezTo>
                  <a:pt x="1381" y="100"/>
                  <a:pt x="1381" y="100"/>
                  <a:pt x="1381" y="100"/>
                </a:cubicBezTo>
                <a:cubicBezTo>
                  <a:pt x="1374" y="102"/>
                  <a:pt x="1356" y="111"/>
                  <a:pt x="1356" y="120"/>
                </a:cubicBezTo>
                <a:cubicBezTo>
                  <a:pt x="1356" y="123"/>
                  <a:pt x="1356" y="123"/>
                  <a:pt x="1356" y="123"/>
                </a:cubicBezTo>
                <a:cubicBezTo>
                  <a:pt x="1356" y="131"/>
                  <a:pt x="1357" y="131"/>
                  <a:pt x="1360" y="138"/>
                </a:cubicBezTo>
                <a:cubicBezTo>
                  <a:pt x="1370" y="129"/>
                  <a:pt x="1370" y="129"/>
                  <a:pt x="1370" y="129"/>
                </a:cubicBezTo>
                <a:cubicBezTo>
                  <a:pt x="1372" y="125"/>
                  <a:pt x="1372" y="125"/>
                  <a:pt x="1372" y="125"/>
                </a:cubicBezTo>
                <a:cubicBezTo>
                  <a:pt x="1375" y="123"/>
                  <a:pt x="1375" y="123"/>
                  <a:pt x="1375" y="123"/>
                </a:cubicBezTo>
                <a:cubicBezTo>
                  <a:pt x="1381" y="123"/>
                  <a:pt x="1381" y="123"/>
                  <a:pt x="1381" y="123"/>
                </a:cubicBezTo>
                <a:cubicBezTo>
                  <a:pt x="1381" y="117"/>
                  <a:pt x="1381" y="117"/>
                  <a:pt x="1381" y="117"/>
                </a:cubicBezTo>
                <a:cubicBezTo>
                  <a:pt x="1384" y="112"/>
                  <a:pt x="1384" y="112"/>
                  <a:pt x="1384" y="112"/>
                </a:cubicBezTo>
                <a:cubicBezTo>
                  <a:pt x="1381" y="117"/>
                  <a:pt x="1381" y="117"/>
                  <a:pt x="1381" y="117"/>
                </a:cubicBezTo>
                <a:cubicBezTo>
                  <a:pt x="1389" y="117"/>
                  <a:pt x="1389" y="117"/>
                  <a:pt x="1389" y="117"/>
                </a:cubicBezTo>
                <a:cubicBezTo>
                  <a:pt x="1383" y="106"/>
                  <a:pt x="1383" y="106"/>
                  <a:pt x="1383" y="106"/>
                </a:cubicBezTo>
                <a:cubicBezTo>
                  <a:pt x="1381" y="106"/>
                  <a:pt x="1381" y="106"/>
                  <a:pt x="1381" y="106"/>
                </a:cubicBezTo>
                <a:cubicBezTo>
                  <a:pt x="1383" y="106"/>
                  <a:pt x="1383" y="106"/>
                  <a:pt x="1383" y="106"/>
                </a:cubicBezTo>
                <a:cubicBezTo>
                  <a:pt x="1383" y="103"/>
                  <a:pt x="1383" y="103"/>
                  <a:pt x="1383" y="103"/>
                </a:cubicBezTo>
                <a:cubicBezTo>
                  <a:pt x="1381" y="106"/>
                  <a:pt x="1381" y="106"/>
                  <a:pt x="1381" y="106"/>
                </a:cubicBezTo>
                <a:cubicBezTo>
                  <a:pt x="1383" y="103"/>
                  <a:pt x="1383" y="103"/>
                  <a:pt x="1383" y="103"/>
                </a:cubicBezTo>
                <a:cubicBezTo>
                  <a:pt x="1386" y="100"/>
                  <a:pt x="1386" y="100"/>
                  <a:pt x="1386" y="100"/>
                </a:cubicBezTo>
                <a:cubicBezTo>
                  <a:pt x="1386" y="97"/>
                  <a:pt x="1386" y="97"/>
                  <a:pt x="1386" y="97"/>
                </a:cubicBezTo>
                <a:moveTo>
                  <a:pt x="1389" y="94"/>
                </a:moveTo>
                <a:cubicBezTo>
                  <a:pt x="1386" y="97"/>
                  <a:pt x="1386" y="97"/>
                  <a:pt x="1386" y="97"/>
                </a:cubicBezTo>
                <a:cubicBezTo>
                  <a:pt x="1386" y="100"/>
                  <a:pt x="1386" y="100"/>
                  <a:pt x="1386" y="100"/>
                </a:cubicBezTo>
                <a:cubicBezTo>
                  <a:pt x="1394" y="97"/>
                  <a:pt x="1394" y="97"/>
                  <a:pt x="1394" y="97"/>
                </a:cubicBezTo>
                <a:cubicBezTo>
                  <a:pt x="1389" y="94"/>
                  <a:pt x="1389" y="94"/>
                  <a:pt x="1389" y="94"/>
                </a:cubicBezTo>
                <a:moveTo>
                  <a:pt x="405" y="89"/>
                </a:moveTo>
                <a:cubicBezTo>
                  <a:pt x="400" y="89"/>
                  <a:pt x="400" y="89"/>
                  <a:pt x="400" y="89"/>
                </a:cubicBezTo>
                <a:cubicBezTo>
                  <a:pt x="400" y="94"/>
                  <a:pt x="400" y="94"/>
                  <a:pt x="400" y="94"/>
                </a:cubicBezTo>
                <a:cubicBezTo>
                  <a:pt x="405" y="94"/>
                  <a:pt x="405" y="94"/>
                  <a:pt x="405" y="94"/>
                </a:cubicBezTo>
                <a:cubicBezTo>
                  <a:pt x="405" y="89"/>
                  <a:pt x="405" y="89"/>
                  <a:pt x="405" y="89"/>
                </a:cubicBezTo>
                <a:moveTo>
                  <a:pt x="1438" y="89"/>
                </a:moveTo>
                <a:cubicBezTo>
                  <a:pt x="1432" y="91"/>
                  <a:pt x="1432" y="91"/>
                  <a:pt x="1432" y="91"/>
                </a:cubicBezTo>
                <a:cubicBezTo>
                  <a:pt x="1438" y="89"/>
                  <a:pt x="1438" y="89"/>
                  <a:pt x="1438" y="89"/>
                </a:cubicBezTo>
                <a:moveTo>
                  <a:pt x="1446" y="89"/>
                </a:moveTo>
                <a:cubicBezTo>
                  <a:pt x="1440" y="89"/>
                  <a:pt x="1440" y="89"/>
                  <a:pt x="1440" y="89"/>
                </a:cubicBezTo>
                <a:cubicBezTo>
                  <a:pt x="1446" y="89"/>
                  <a:pt x="1446" y="89"/>
                  <a:pt x="1446" y="89"/>
                </a:cubicBezTo>
                <a:moveTo>
                  <a:pt x="449" y="82"/>
                </a:moveTo>
                <a:cubicBezTo>
                  <a:pt x="449" y="89"/>
                  <a:pt x="449" y="89"/>
                  <a:pt x="449" y="89"/>
                </a:cubicBezTo>
                <a:cubicBezTo>
                  <a:pt x="449" y="91"/>
                  <a:pt x="450" y="92"/>
                  <a:pt x="452" y="92"/>
                </a:cubicBezTo>
                <a:cubicBezTo>
                  <a:pt x="456" y="92"/>
                  <a:pt x="464" y="87"/>
                  <a:pt x="465" y="86"/>
                </a:cubicBezTo>
                <a:cubicBezTo>
                  <a:pt x="462" y="83"/>
                  <a:pt x="462" y="83"/>
                  <a:pt x="462" y="83"/>
                </a:cubicBezTo>
                <a:cubicBezTo>
                  <a:pt x="460" y="86"/>
                  <a:pt x="460" y="86"/>
                  <a:pt x="460" y="86"/>
                </a:cubicBezTo>
                <a:cubicBezTo>
                  <a:pt x="449" y="82"/>
                  <a:pt x="449" y="82"/>
                  <a:pt x="449" y="82"/>
                </a:cubicBezTo>
                <a:moveTo>
                  <a:pt x="397" y="80"/>
                </a:moveTo>
                <a:cubicBezTo>
                  <a:pt x="392" y="83"/>
                  <a:pt x="392" y="83"/>
                  <a:pt x="392" y="83"/>
                </a:cubicBezTo>
                <a:cubicBezTo>
                  <a:pt x="389" y="92"/>
                  <a:pt x="389" y="92"/>
                  <a:pt x="389" y="92"/>
                </a:cubicBezTo>
                <a:cubicBezTo>
                  <a:pt x="400" y="86"/>
                  <a:pt x="400" y="86"/>
                  <a:pt x="400" y="86"/>
                </a:cubicBezTo>
                <a:cubicBezTo>
                  <a:pt x="397" y="80"/>
                  <a:pt x="397" y="80"/>
                  <a:pt x="397" y="80"/>
                </a:cubicBezTo>
                <a:moveTo>
                  <a:pt x="419" y="80"/>
                </a:moveTo>
                <a:cubicBezTo>
                  <a:pt x="411" y="80"/>
                  <a:pt x="411" y="80"/>
                  <a:pt x="411" y="80"/>
                </a:cubicBezTo>
                <a:cubicBezTo>
                  <a:pt x="419" y="80"/>
                  <a:pt x="419" y="80"/>
                  <a:pt x="419" y="80"/>
                </a:cubicBezTo>
                <a:moveTo>
                  <a:pt x="389" y="77"/>
                </a:moveTo>
                <a:cubicBezTo>
                  <a:pt x="383" y="86"/>
                  <a:pt x="383" y="86"/>
                  <a:pt x="383" y="86"/>
                </a:cubicBezTo>
                <a:cubicBezTo>
                  <a:pt x="392" y="83"/>
                  <a:pt x="392" y="83"/>
                  <a:pt x="392" y="83"/>
                </a:cubicBezTo>
                <a:cubicBezTo>
                  <a:pt x="397" y="80"/>
                  <a:pt x="397" y="80"/>
                  <a:pt x="397" y="80"/>
                </a:cubicBezTo>
                <a:cubicBezTo>
                  <a:pt x="389" y="77"/>
                  <a:pt x="389" y="77"/>
                  <a:pt x="389" y="77"/>
                </a:cubicBezTo>
                <a:moveTo>
                  <a:pt x="419" y="77"/>
                </a:moveTo>
                <a:cubicBezTo>
                  <a:pt x="419" y="77"/>
                  <a:pt x="419" y="77"/>
                  <a:pt x="419" y="77"/>
                </a:cubicBezTo>
                <a:cubicBezTo>
                  <a:pt x="413" y="77"/>
                  <a:pt x="413" y="77"/>
                  <a:pt x="413" y="77"/>
                </a:cubicBezTo>
                <a:cubicBezTo>
                  <a:pt x="411" y="80"/>
                  <a:pt x="411" y="80"/>
                  <a:pt x="411" y="80"/>
                </a:cubicBezTo>
                <a:cubicBezTo>
                  <a:pt x="419" y="80"/>
                  <a:pt x="419" y="80"/>
                  <a:pt x="419" y="80"/>
                </a:cubicBezTo>
                <a:cubicBezTo>
                  <a:pt x="419" y="77"/>
                  <a:pt x="419" y="77"/>
                  <a:pt x="419" y="77"/>
                </a:cubicBezTo>
                <a:moveTo>
                  <a:pt x="419" y="77"/>
                </a:moveTo>
                <a:cubicBezTo>
                  <a:pt x="413" y="77"/>
                  <a:pt x="413" y="77"/>
                  <a:pt x="413" y="77"/>
                </a:cubicBezTo>
                <a:cubicBezTo>
                  <a:pt x="419" y="77"/>
                  <a:pt x="419" y="77"/>
                  <a:pt x="419" y="77"/>
                </a:cubicBezTo>
                <a:moveTo>
                  <a:pt x="421" y="77"/>
                </a:moveTo>
                <a:cubicBezTo>
                  <a:pt x="419" y="77"/>
                  <a:pt x="419" y="77"/>
                  <a:pt x="419" y="77"/>
                </a:cubicBezTo>
                <a:cubicBezTo>
                  <a:pt x="419" y="80"/>
                  <a:pt x="419" y="80"/>
                  <a:pt x="419" y="80"/>
                </a:cubicBezTo>
                <a:cubicBezTo>
                  <a:pt x="421" y="80"/>
                  <a:pt x="421" y="80"/>
                  <a:pt x="421" y="80"/>
                </a:cubicBezTo>
                <a:cubicBezTo>
                  <a:pt x="421" y="77"/>
                  <a:pt x="421" y="77"/>
                  <a:pt x="421" y="77"/>
                </a:cubicBezTo>
                <a:moveTo>
                  <a:pt x="250" y="74"/>
                </a:moveTo>
                <a:cubicBezTo>
                  <a:pt x="245" y="77"/>
                  <a:pt x="245" y="77"/>
                  <a:pt x="245" y="77"/>
                </a:cubicBezTo>
                <a:cubicBezTo>
                  <a:pt x="250" y="74"/>
                  <a:pt x="250" y="74"/>
                  <a:pt x="250" y="74"/>
                </a:cubicBezTo>
                <a:moveTo>
                  <a:pt x="34" y="74"/>
                </a:moveTo>
                <a:cubicBezTo>
                  <a:pt x="34" y="74"/>
                  <a:pt x="35" y="74"/>
                  <a:pt x="36" y="74"/>
                </a:cubicBezTo>
                <a:cubicBezTo>
                  <a:pt x="35" y="74"/>
                  <a:pt x="34" y="74"/>
                  <a:pt x="34" y="74"/>
                </a:cubicBezTo>
                <a:moveTo>
                  <a:pt x="36" y="73"/>
                </a:moveTo>
                <a:cubicBezTo>
                  <a:pt x="36" y="74"/>
                  <a:pt x="36" y="74"/>
                  <a:pt x="36" y="74"/>
                </a:cubicBezTo>
                <a:cubicBezTo>
                  <a:pt x="36" y="73"/>
                  <a:pt x="36" y="73"/>
                  <a:pt x="36" y="73"/>
                </a:cubicBezTo>
                <a:moveTo>
                  <a:pt x="430" y="72"/>
                </a:moveTo>
                <a:cubicBezTo>
                  <a:pt x="421" y="77"/>
                  <a:pt x="421" y="77"/>
                  <a:pt x="421" y="77"/>
                </a:cubicBezTo>
                <a:cubicBezTo>
                  <a:pt x="421" y="80"/>
                  <a:pt x="421" y="80"/>
                  <a:pt x="421" y="80"/>
                </a:cubicBezTo>
                <a:cubicBezTo>
                  <a:pt x="430" y="80"/>
                  <a:pt x="430" y="80"/>
                  <a:pt x="430" y="80"/>
                </a:cubicBezTo>
                <a:cubicBezTo>
                  <a:pt x="430" y="72"/>
                  <a:pt x="430" y="72"/>
                  <a:pt x="430" y="72"/>
                </a:cubicBezTo>
                <a:moveTo>
                  <a:pt x="383" y="69"/>
                </a:moveTo>
                <a:cubicBezTo>
                  <a:pt x="373" y="74"/>
                  <a:pt x="373" y="74"/>
                  <a:pt x="373" y="74"/>
                </a:cubicBezTo>
                <a:cubicBezTo>
                  <a:pt x="373" y="77"/>
                  <a:pt x="373" y="77"/>
                  <a:pt x="373" y="77"/>
                </a:cubicBezTo>
                <a:cubicBezTo>
                  <a:pt x="378" y="83"/>
                  <a:pt x="378" y="83"/>
                  <a:pt x="378" y="83"/>
                </a:cubicBezTo>
                <a:cubicBezTo>
                  <a:pt x="381" y="86"/>
                  <a:pt x="381" y="86"/>
                  <a:pt x="381" y="86"/>
                </a:cubicBezTo>
                <a:cubicBezTo>
                  <a:pt x="378" y="83"/>
                  <a:pt x="378" y="83"/>
                  <a:pt x="378" y="83"/>
                </a:cubicBezTo>
                <a:cubicBezTo>
                  <a:pt x="381" y="86"/>
                  <a:pt x="381" y="86"/>
                  <a:pt x="381" y="86"/>
                </a:cubicBezTo>
                <a:cubicBezTo>
                  <a:pt x="383" y="86"/>
                  <a:pt x="383" y="86"/>
                  <a:pt x="383" y="86"/>
                </a:cubicBezTo>
                <a:cubicBezTo>
                  <a:pt x="389" y="77"/>
                  <a:pt x="389" y="77"/>
                  <a:pt x="389" y="77"/>
                </a:cubicBezTo>
                <a:cubicBezTo>
                  <a:pt x="383" y="77"/>
                  <a:pt x="383" y="77"/>
                  <a:pt x="383" y="77"/>
                </a:cubicBezTo>
                <a:cubicBezTo>
                  <a:pt x="378" y="77"/>
                  <a:pt x="378" y="77"/>
                  <a:pt x="378" y="77"/>
                </a:cubicBezTo>
                <a:cubicBezTo>
                  <a:pt x="383" y="77"/>
                  <a:pt x="383" y="77"/>
                  <a:pt x="383" y="77"/>
                </a:cubicBezTo>
                <a:cubicBezTo>
                  <a:pt x="386" y="72"/>
                  <a:pt x="386" y="72"/>
                  <a:pt x="386" y="72"/>
                </a:cubicBezTo>
                <a:cubicBezTo>
                  <a:pt x="383" y="69"/>
                  <a:pt x="383" y="69"/>
                  <a:pt x="383" y="69"/>
                </a:cubicBezTo>
                <a:moveTo>
                  <a:pt x="28" y="74"/>
                </a:moveTo>
                <a:cubicBezTo>
                  <a:pt x="28" y="74"/>
                  <a:pt x="29" y="74"/>
                  <a:pt x="29" y="74"/>
                </a:cubicBezTo>
                <a:cubicBezTo>
                  <a:pt x="29" y="74"/>
                  <a:pt x="30" y="74"/>
                  <a:pt x="30" y="74"/>
                </a:cubicBezTo>
                <a:cubicBezTo>
                  <a:pt x="30" y="74"/>
                  <a:pt x="29" y="74"/>
                  <a:pt x="29" y="74"/>
                </a:cubicBezTo>
                <a:cubicBezTo>
                  <a:pt x="29" y="74"/>
                  <a:pt x="28" y="74"/>
                  <a:pt x="28" y="74"/>
                </a:cubicBezTo>
                <a:moveTo>
                  <a:pt x="0" y="63"/>
                </a:moveTo>
                <a:cubicBezTo>
                  <a:pt x="0" y="72"/>
                  <a:pt x="0" y="72"/>
                  <a:pt x="0" y="72"/>
                </a:cubicBezTo>
                <a:cubicBezTo>
                  <a:pt x="25" y="80"/>
                  <a:pt x="25" y="80"/>
                  <a:pt x="25" y="80"/>
                </a:cubicBezTo>
                <a:cubicBezTo>
                  <a:pt x="26" y="78"/>
                  <a:pt x="27" y="76"/>
                  <a:pt x="27" y="75"/>
                </a:cubicBezTo>
                <a:cubicBezTo>
                  <a:pt x="27" y="76"/>
                  <a:pt x="26" y="78"/>
                  <a:pt x="25" y="80"/>
                </a:cubicBezTo>
                <a:cubicBezTo>
                  <a:pt x="34" y="74"/>
                  <a:pt x="34" y="74"/>
                  <a:pt x="34" y="74"/>
                </a:cubicBezTo>
                <a:cubicBezTo>
                  <a:pt x="34" y="74"/>
                  <a:pt x="34" y="74"/>
                  <a:pt x="34" y="74"/>
                </a:cubicBezTo>
                <a:cubicBezTo>
                  <a:pt x="34" y="74"/>
                  <a:pt x="34" y="74"/>
                  <a:pt x="34" y="74"/>
                </a:cubicBezTo>
                <a:cubicBezTo>
                  <a:pt x="36" y="73"/>
                  <a:pt x="36" y="73"/>
                  <a:pt x="36" y="73"/>
                </a:cubicBezTo>
                <a:cubicBezTo>
                  <a:pt x="38" y="72"/>
                  <a:pt x="38" y="72"/>
                  <a:pt x="38" y="72"/>
                </a:cubicBezTo>
                <a:cubicBezTo>
                  <a:pt x="35" y="70"/>
                  <a:pt x="35" y="69"/>
                  <a:pt x="30" y="69"/>
                </a:cubicBezTo>
                <a:cubicBezTo>
                  <a:pt x="29" y="69"/>
                  <a:pt x="28" y="69"/>
                  <a:pt x="27" y="69"/>
                </a:cubicBezTo>
                <a:cubicBezTo>
                  <a:pt x="20" y="69"/>
                  <a:pt x="24" y="69"/>
                  <a:pt x="22" y="72"/>
                </a:cubicBezTo>
                <a:cubicBezTo>
                  <a:pt x="22" y="72"/>
                  <a:pt x="22" y="72"/>
                  <a:pt x="22" y="72"/>
                </a:cubicBezTo>
                <a:cubicBezTo>
                  <a:pt x="16" y="67"/>
                  <a:pt x="16" y="67"/>
                  <a:pt x="16" y="67"/>
                </a:cubicBezTo>
                <a:cubicBezTo>
                  <a:pt x="0" y="63"/>
                  <a:pt x="0" y="63"/>
                  <a:pt x="0" y="63"/>
                </a:cubicBezTo>
                <a:moveTo>
                  <a:pt x="345" y="63"/>
                </a:moveTo>
                <a:cubicBezTo>
                  <a:pt x="340" y="66"/>
                  <a:pt x="340" y="66"/>
                  <a:pt x="340" y="66"/>
                </a:cubicBezTo>
                <a:cubicBezTo>
                  <a:pt x="345" y="63"/>
                  <a:pt x="345" y="63"/>
                  <a:pt x="345" y="63"/>
                </a:cubicBezTo>
                <a:moveTo>
                  <a:pt x="381" y="63"/>
                </a:moveTo>
                <a:cubicBezTo>
                  <a:pt x="378" y="66"/>
                  <a:pt x="378" y="66"/>
                  <a:pt x="378" y="66"/>
                </a:cubicBezTo>
                <a:cubicBezTo>
                  <a:pt x="375" y="69"/>
                  <a:pt x="375" y="69"/>
                  <a:pt x="375" y="69"/>
                </a:cubicBezTo>
                <a:cubicBezTo>
                  <a:pt x="378" y="66"/>
                  <a:pt x="378" y="66"/>
                  <a:pt x="378" y="66"/>
                </a:cubicBezTo>
                <a:cubicBezTo>
                  <a:pt x="381" y="63"/>
                  <a:pt x="381" y="63"/>
                  <a:pt x="381" y="63"/>
                </a:cubicBezTo>
                <a:moveTo>
                  <a:pt x="397" y="60"/>
                </a:moveTo>
                <a:cubicBezTo>
                  <a:pt x="397" y="60"/>
                  <a:pt x="397" y="60"/>
                  <a:pt x="397" y="60"/>
                </a:cubicBezTo>
                <a:moveTo>
                  <a:pt x="421" y="60"/>
                </a:moveTo>
                <a:cubicBezTo>
                  <a:pt x="413" y="63"/>
                  <a:pt x="413" y="63"/>
                  <a:pt x="413" y="63"/>
                </a:cubicBezTo>
                <a:cubicBezTo>
                  <a:pt x="413" y="69"/>
                  <a:pt x="413" y="69"/>
                  <a:pt x="413" y="69"/>
                </a:cubicBezTo>
                <a:cubicBezTo>
                  <a:pt x="421" y="69"/>
                  <a:pt x="421" y="69"/>
                  <a:pt x="421" y="69"/>
                </a:cubicBezTo>
                <a:cubicBezTo>
                  <a:pt x="421" y="63"/>
                  <a:pt x="421" y="63"/>
                  <a:pt x="421" y="63"/>
                </a:cubicBezTo>
                <a:cubicBezTo>
                  <a:pt x="427" y="63"/>
                  <a:pt x="427" y="63"/>
                  <a:pt x="427" y="63"/>
                </a:cubicBezTo>
                <a:cubicBezTo>
                  <a:pt x="421" y="60"/>
                  <a:pt x="421" y="60"/>
                  <a:pt x="421" y="60"/>
                </a:cubicBezTo>
                <a:moveTo>
                  <a:pt x="998" y="57"/>
                </a:moveTo>
                <a:cubicBezTo>
                  <a:pt x="998" y="57"/>
                  <a:pt x="998" y="57"/>
                  <a:pt x="998" y="57"/>
                </a:cubicBezTo>
                <a:cubicBezTo>
                  <a:pt x="998" y="57"/>
                  <a:pt x="998" y="57"/>
                  <a:pt x="998" y="57"/>
                </a:cubicBezTo>
                <a:moveTo>
                  <a:pt x="348" y="52"/>
                </a:moveTo>
                <a:cubicBezTo>
                  <a:pt x="351" y="54"/>
                  <a:pt x="351" y="54"/>
                  <a:pt x="351" y="54"/>
                </a:cubicBezTo>
                <a:cubicBezTo>
                  <a:pt x="348" y="52"/>
                  <a:pt x="348" y="52"/>
                  <a:pt x="348" y="52"/>
                </a:cubicBezTo>
                <a:moveTo>
                  <a:pt x="6" y="49"/>
                </a:moveTo>
                <a:cubicBezTo>
                  <a:pt x="0" y="49"/>
                  <a:pt x="0" y="49"/>
                  <a:pt x="0" y="49"/>
                </a:cubicBezTo>
                <a:cubicBezTo>
                  <a:pt x="0" y="54"/>
                  <a:pt x="0" y="54"/>
                  <a:pt x="0" y="54"/>
                </a:cubicBezTo>
                <a:cubicBezTo>
                  <a:pt x="6" y="54"/>
                  <a:pt x="6" y="54"/>
                  <a:pt x="6" y="54"/>
                </a:cubicBezTo>
                <a:cubicBezTo>
                  <a:pt x="6" y="49"/>
                  <a:pt x="6" y="49"/>
                  <a:pt x="6" y="49"/>
                </a:cubicBezTo>
                <a:moveTo>
                  <a:pt x="220" y="46"/>
                </a:moveTo>
                <a:cubicBezTo>
                  <a:pt x="220" y="46"/>
                  <a:pt x="220" y="46"/>
                  <a:pt x="220" y="46"/>
                </a:cubicBezTo>
                <a:cubicBezTo>
                  <a:pt x="220" y="49"/>
                  <a:pt x="220" y="49"/>
                  <a:pt x="220" y="49"/>
                </a:cubicBezTo>
                <a:cubicBezTo>
                  <a:pt x="220" y="46"/>
                  <a:pt x="220" y="46"/>
                  <a:pt x="220" y="46"/>
                </a:cubicBezTo>
                <a:moveTo>
                  <a:pt x="245" y="46"/>
                </a:moveTo>
                <a:cubicBezTo>
                  <a:pt x="239" y="46"/>
                  <a:pt x="239" y="46"/>
                  <a:pt x="239" y="46"/>
                </a:cubicBezTo>
                <a:cubicBezTo>
                  <a:pt x="237" y="52"/>
                  <a:pt x="237" y="52"/>
                  <a:pt x="237" y="52"/>
                </a:cubicBezTo>
                <a:cubicBezTo>
                  <a:pt x="242" y="48"/>
                  <a:pt x="242" y="48"/>
                  <a:pt x="242" y="48"/>
                </a:cubicBezTo>
                <a:cubicBezTo>
                  <a:pt x="250" y="54"/>
                  <a:pt x="250" y="54"/>
                  <a:pt x="250" y="54"/>
                </a:cubicBezTo>
                <a:cubicBezTo>
                  <a:pt x="245" y="46"/>
                  <a:pt x="245" y="46"/>
                  <a:pt x="245" y="46"/>
                </a:cubicBezTo>
                <a:moveTo>
                  <a:pt x="364" y="46"/>
                </a:moveTo>
                <a:cubicBezTo>
                  <a:pt x="364" y="46"/>
                  <a:pt x="364" y="46"/>
                  <a:pt x="364" y="46"/>
                </a:cubicBezTo>
                <a:moveTo>
                  <a:pt x="364" y="46"/>
                </a:moveTo>
                <a:cubicBezTo>
                  <a:pt x="364" y="46"/>
                  <a:pt x="364" y="46"/>
                  <a:pt x="364" y="46"/>
                </a:cubicBezTo>
                <a:moveTo>
                  <a:pt x="223" y="43"/>
                </a:moveTo>
                <a:cubicBezTo>
                  <a:pt x="220" y="46"/>
                  <a:pt x="220" y="46"/>
                  <a:pt x="220" y="46"/>
                </a:cubicBezTo>
                <a:cubicBezTo>
                  <a:pt x="223" y="43"/>
                  <a:pt x="223" y="43"/>
                  <a:pt x="223" y="43"/>
                </a:cubicBezTo>
                <a:moveTo>
                  <a:pt x="367" y="43"/>
                </a:moveTo>
                <a:cubicBezTo>
                  <a:pt x="364" y="46"/>
                  <a:pt x="364" y="46"/>
                  <a:pt x="364" y="46"/>
                </a:cubicBezTo>
                <a:cubicBezTo>
                  <a:pt x="367" y="43"/>
                  <a:pt x="367" y="43"/>
                  <a:pt x="367" y="43"/>
                </a:cubicBezTo>
                <a:moveTo>
                  <a:pt x="416" y="43"/>
                </a:moveTo>
                <a:cubicBezTo>
                  <a:pt x="419" y="46"/>
                  <a:pt x="419" y="46"/>
                  <a:pt x="419" y="46"/>
                </a:cubicBezTo>
                <a:cubicBezTo>
                  <a:pt x="421" y="49"/>
                  <a:pt x="421" y="49"/>
                  <a:pt x="421" y="49"/>
                </a:cubicBezTo>
                <a:cubicBezTo>
                  <a:pt x="427" y="52"/>
                  <a:pt x="427" y="52"/>
                  <a:pt x="427" y="52"/>
                </a:cubicBezTo>
                <a:cubicBezTo>
                  <a:pt x="421" y="49"/>
                  <a:pt x="421" y="49"/>
                  <a:pt x="421" y="49"/>
                </a:cubicBezTo>
                <a:cubicBezTo>
                  <a:pt x="419" y="46"/>
                  <a:pt x="419" y="46"/>
                  <a:pt x="419" y="46"/>
                </a:cubicBezTo>
                <a:cubicBezTo>
                  <a:pt x="416" y="43"/>
                  <a:pt x="416" y="43"/>
                  <a:pt x="416" y="43"/>
                </a:cubicBezTo>
                <a:moveTo>
                  <a:pt x="337" y="191"/>
                </a:moveTo>
                <a:cubicBezTo>
                  <a:pt x="340" y="191"/>
                  <a:pt x="340" y="191"/>
                  <a:pt x="340" y="191"/>
                </a:cubicBezTo>
                <a:cubicBezTo>
                  <a:pt x="337" y="191"/>
                  <a:pt x="337" y="191"/>
                  <a:pt x="337" y="191"/>
                </a:cubicBezTo>
                <a:moveTo>
                  <a:pt x="400" y="191"/>
                </a:moveTo>
                <a:cubicBezTo>
                  <a:pt x="400" y="191"/>
                  <a:pt x="400" y="191"/>
                  <a:pt x="400" y="191"/>
                </a:cubicBezTo>
                <a:moveTo>
                  <a:pt x="400" y="191"/>
                </a:moveTo>
                <a:cubicBezTo>
                  <a:pt x="400" y="191"/>
                  <a:pt x="400" y="191"/>
                  <a:pt x="400" y="191"/>
                </a:cubicBezTo>
                <a:moveTo>
                  <a:pt x="405" y="185"/>
                </a:moveTo>
                <a:cubicBezTo>
                  <a:pt x="405" y="185"/>
                  <a:pt x="405" y="185"/>
                  <a:pt x="405" y="185"/>
                </a:cubicBezTo>
                <a:moveTo>
                  <a:pt x="220" y="185"/>
                </a:moveTo>
                <a:cubicBezTo>
                  <a:pt x="220" y="185"/>
                  <a:pt x="220" y="185"/>
                  <a:pt x="220" y="185"/>
                </a:cubicBezTo>
                <a:cubicBezTo>
                  <a:pt x="220" y="185"/>
                  <a:pt x="220" y="185"/>
                  <a:pt x="220" y="185"/>
                </a:cubicBezTo>
                <a:moveTo>
                  <a:pt x="220" y="185"/>
                </a:moveTo>
                <a:cubicBezTo>
                  <a:pt x="220" y="185"/>
                  <a:pt x="220" y="185"/>
                  <a:pt x="220" y="185"/>
                </a:cubicBezTo>
                <a:cubicBezTo>
                  <a:pt x="220" y="185"/>
                  <a:pt x="220" y="185"/>
                  <a:pt x="220" y="185"/>
                </a:cubicBezTo>
                <a:moveTo>
                  <a:pt x="220" y="185"/>
                </a:moveTo>
                <a:cubicBezTo>
                  <a:pt x="220" y="185"/>
                  <a:pt x="220" y="185"/>
                  <a:pt x="220" y="184"/>
                </a:cubicBezTo>
                <a:cubicBezTo>
                  <a:pt x="220" y="185"/>
                  <a:pt x="220" y="185"/>
                  <a:pt x="220" y="185"/>
                </a:cubicBezTo>
                <a:moveTo>
                  <a:pt x="220" y="184"/>
                </a:moveTo>
                <a:cubicBezTo>
                  <a:pt x="220" y="184"/>
                  <a:pt x="220" y="184"/>
                  <a:pt x="220" y="184"/>
                </a:cubicBezTo>
                <a:cubicBezTo>
                  <a:pt x="220" y="184"/>
                  <a:pt x="220" y="184"/>
                  <a:pt x="220" y="184"/>
                </a:cubicBezTo>
                <a:moveTo>
                  <a:pt x="220" y="184"/>
                </a:moveTo>
                <a:cubicBezTo>
                  <a:pt x="220" y="184"/>
                  <a:pt x="220" y="184"/>
                  <a:pt x="220" y="184"/>
                </a:cubicBezTo>
                <a:cubicBezTo>
                  <a:pt x="220" y="184"/>
                  <a:pt x="220" y="184"/>
                  <a:pt x="220" y="184"/>
                </a:cubicBezTo>
                <a:moveTo>
                  <a:pt x="220" y="184"/>
                </a:moveTo>
                <a:cubicBezTo>
                  <a:pt x="220" y="184"/>
                  <a:pt x="220" y="184"/>
                  <a:pt x="220" y="184"/>
                </a:cubicBezTo>
                <a:cubicBezTo>
                  <a:pt x="220" y="184"/>
                  <a:pt x="220" y="184"/>
                  <a:pt x="220" y="184"/>
                </a:cubicBezTo>
                <a:moveTo>
                  <a:pt x="411" y="183"/>
                </a:moveTo>
                <a:cubicBezTo>
                  <a:pt x="411" y="183"/>
                  <a:pt x="411" y="183"/>
                  <a:pt x="411" y="183"/>
                </a:cubicBezTo>
                <a:moveTo>
                  <a:pt x="218" y="183"/>
                </a:moveTo>
                <a:cubicBezTo>
                  <a:pt x="218" y="183"/>
                  <a:pt x="218" y="183"/>
                  <a:pt x="218" y="183"/>
                </a:cubicBezTo>
                <a:cubicBezTo>
                  <a:pt x="218" y="183"/>
                  <a:pt x="218" y="183"/>
                  <a:pt x="218" y="183"/>
                </a:cubicBezTo>
                <a:moveTo>
                  <a:pt x="218" y="183"/>
                </a:moveTo>
                <a:cubicBezTo>
                  <a:pt x="218" y="183"/>
                  <a:pt x="218" y="182"/>
                  <a:pt x="218" y="182"/>
                </a:cubicBezTo>
                <a:cubicBezTo>
                  <a:pt x="218" y="182"/>
                  <a:pt x="218" y="182"/>
                  <a:pt x="218" y="182"/>
                </a:cubicBezTo>
                <a:cubicBezTo>
                  <a:pt x="218" y="182"/>
                  <a:pt x="218" y="182"/>
                  <a:pt x="218" y="182"/>
                </a:cubicBezTo>
                <a:cubicBezTo>
                  <a:pt x="218" y="182"/>
                  <a:pt x="218" y="183"/>
                  <a:pt x="218" y="183"/>
                </a:cubicBezTo>
                <a:cubicBezTo>
                  <a:pt x="218" y="183"/>
                  <a:pt x="218" y="183"/>
                  <a:pt x="218" y="183"/>
                </a:cubicBezTo>
                <a:moveTo>
                  <a:pt x="219" y="184"/>
                </a:moveTo>
                <a:cubicBezTo>
                  <a:pt x="219" y="183"/>
                  <a:pt x="219" y="183"/>
                  <a:pt x="218" y="182"/>
                </a:cubicBezTo>
                <a:cubicBezTo>
                  <a:pt x="219" y="183"/>
                  <a:pt x="219" y="183"/>
                  <a:pt x="219" y="184"/>
                </a:cubicBezTo>
                <a:moveTo>
                  <a:pt x="218" y="182"/>
                </a:moveTo>
                <a:cubicBezTo>
                  <a:pt x="218" y="182"/>
                  <a:pt x="218" y="182"/>
                  <a:pt x="218" y="182"/>
                </a:cubicBezTo>
                <a:cubicBezTo>
                  <a:pt x="218" y="182"/>
                  <a:pt x="218" y="182"/>
                  <a:pt x="218" y="182"/>
                </a:cubicBezTo>
                <a:moveTo>
                  <a:pt x="218" y="182"/>
                </a:moveTo>
                <a:cubicBezTo>
                  <a:pt x="218" y="182"/>
                  <a:pt x="218" y="182"/>
                  <a:pt x="218" y="182"/>
                </a:cubicBezTo>
                <a:cubicBezTo>
                  <a:pt x="218" y="182"/>
                  <a:pt x="218" y="182"/>
                  <a:pt x="218" y="182"/>
                </a:cubicBezTo>
                <a:moveTo>
                  <a:pt x="218" y="182"/>
                </a:moveTo>
                <a:cubicBezTo>
                  <a:pt x="218" y="182"/>
                  <a:pt x="218" y="182"/>
                  <a:pt x="218" y="182"/>
                </a:cubicBezTo>
                <a:cubicBezTo>
                  <a:pt x="218" y="182"/>
                  <a:pt x="218" y="182"/>
                  <a:pt x="218" y="182"/>
                </a:cubicBezTo>
                <a:cubicBezTo>
                  <a:pt x="218" y="182"/>
                  <a:pt x="218" y="182"/>
                  <a:pt x="218" y="182"/>
                </a:cubicBezTo>
                <a:moveTo>
                  <a:pt x="218" y="183"/>
                </a:moveTo>
                <a:cubicBezTo>
                  <a:pt x="218" y="182"/>
                  <a:pt x="218" y="182"/>
                  <a:pt x="218" y="182"/>
                </a:cubicBezTo>
                <a:cubicBezTo>
                  <a:pt x="218" y="182"/>
                  <a:pt x="218" y="182"/>
                  <a:pt x="218" y="183"/>
                </a:cubicBezTo>
                <a:moveTo>
                  <a:pt x="264" y="177"/>
                </a:moveTo>
                <a:cubicBezTo>
                  <a:pt x="264" y="177"/>
                  <a:pt x="264" y="177"/>
                  <a:pt x="264" y="177"/>
                </a:cubicBezTo>
                <a:cubicBezTo>
                  <a:pt x="265" y="176"/>
                  <a:pt x="265" y="176"/>
                  <a:pt x="265" y="176"/>
                </a:cubicBezTo>
                <a:cubicBezTo>
                  <a:pt x="265" y="176"/>
                  <a:pt x="265" y="176"/>
                  <a:pt x="265" y="176"/>
                </a:cubicBezTo>
                <a:cubicBezTo>
                  <a:pt x="265" y="176"/>
                  <a:pt x="265" y="176"/>
                  <a:pt x="265" y="176"/>
                </a:cubicBezTo>
                <a:cubicBezTo>
                  <a:pt x="265" y="177"/>
                  <a:pt x="264" y="177"/>
                  <a:pt x="264" y="177"/>
                </a:cubicBezTo>
                <a:moveTo>
                  <a:pt x="264" y="179"/>
                </a:moveTo>
                <a:cubicBezTo>
                  <a:pt x="270" y="175"/>
                  <a:pt x="270" y="175"/>
                  <a:pt x="270" y="175"/>
                </a:cubicBezTo>
                <a:cubicBezTo>
                  <a:pt x="264" y="179"/>
                  <a:pt x="264" y="179"/>
                  <a:pt x="264" y="179"/>
                </a:cubicBezTo>
                <a:cubicBezTo>
                  <a:pt x="261" y="177"/>
                  <a:pt x="261" y="177"/>
                  <a:pt x="261" y="177"/>
                </a:cubicBezTo>
                <a:cubicBezTo>
                  <a:pt x="264" y="179"/>
                  <a:pt x="264" y="179"/>
                  <a:pt x="264" y="179"/>
                </a:cubicBezTo>
                <a:moveTo>
                  <a:pt x="416" y="174"/>
                </a:moveTo>
                <a:cubicBezTo>
                  <a:pt x="416" y="174"/>
                  <a:pt x="416" y="174"/>
                  <a:pt x="416" y="174"/>
                </a:cubicBezTo>
                <a:cubicBezTo>
                  <a:pt x="419" y="177"/>
                  <a:pt x="419" y="177"/>
                  <a:pt x="419" y="177"/>
                </a:cubicBezTo>
                <a:cubicBezTo>
                  <a:pt x="419" y="180"/>
                  <a:pt x="419" y="180"/>
                  <a:pt x="419" y="180"/>
                </a:cubicBezTo>
                <a:cubicBezTo>
                  <a:pt x="419" y="177"/>
                  <a:pt x="419" y="177"/>
                  <a:pt x="419" y="177"/>
                </a:cubicBezTo>
                <a:cubicBezTo>
                  <a:pt x="419" y="180"/>
                  <a:pt x="419" y="180"/>
                  <a:pt x="419" y="180"/>
                </a:cubicBezTo>
                <a:cubicBezTo>
                  <a:pt x="419" y="177"/>
                  <a:pt x="419" y="177"/>
                  <a:pt x="419" y="177"/>
                </a:cubicBezTo>
                <a:cubicBezTo>
                  <a:pt x="416" y="177"/>
                  <a:pt x="416" y="177"/>
                  <a:pt x="416" y="177"/>
                </a:cubicBezTo>
                <a:cubicBezTo>
                  <a:pt x="413" y="180"/>
                  <a:pt x="413" y="180"/>
                  <a:pt x="413" y="180"/>
                </a:cubicBezTo>
                <a:cubicBezTo>
                  <a:pt x="411" y="183"/>
                  <a:pt x="411" y="183"/>
                  <a:pt x="411" y="183"/>
                </a:cubicBezTo>
                <a:cubicBezTo>
                  <a:pt x="408" y="183"/>
                  <a:pt x="408" y="183"/>
                  <a:pt x="408" y="183"/>
                </a:cubicBezTo>
                <a:cubicBezTo>
                  <a:pt x="408" y="185"/>
                  <a:pt x="408" y="185"/>
                  <a:pt x="408" y="185"/>
                </a:cubicBezTo>
                <a:cubicBezTo>
                  <a:pt x="408" y="183"/>
                  <a:pt x="408" y="183"/>
                  <a:pt x="408" y="183"/>
                </a:cubicBezTo>
                <a:cubicBezTo>
                  <a:pt x="405" y="185"/>
                  <a:pt x="405" y="185"/>
                  <a:pt x="405" y="185"/>
                </a:cubicBezTo>
                <a:cubicBezTo>
                  <a:pt x="402" y="188"/>
                  <a:pt x="402" y="188"/>
                  <a:pt x="402" y="188"/>
                </a:cubicBezTo>
                <a:cubicBezTo>
                  <a:pt x="400" y="191"/>
                  <a:pt x="400" y="191"/>
                  <a:pt x="400" y="191"/>
                </a:cubicBezTo>
                <a:cubicBezTo>
                  <a:pt x="402" y="188"/>
                  <a:pt x="402" y="188"/>
                  <a:pt x="402" y="188"/>
                </a:cubicBezTo>
                <a:cubicBezTo>
                  <a:pt x="405" y="185"/>
                  <a:pt x="405" y="185"/>
                  <a:pt x="405" y="185"/>
                </a:cubicBezTo>
                <a:cubicBezTo>
                  <a:pt x="408" y="183"/>
                  <a:pt x="408" y="183"/>
                  <a:pt x="408" y="183"/>
                </a:cubicBezTo>
                <a:cubicBezTo>
                  <a:pt x="411" y="183"/>
                  <a:pt x="411" y="183"/>
                  <a:pt x="411" y="183"/>
                </a:cubicBezTo>
                <a:cubicBezTo>
                  <a:pt x="413" y="180"/>
                  <a:pt x="413" y="180"/>
                  <a:pt x="413" y="180"/>
                </a:cubicBezTo>
                <a:cubicBezTo>
                  <a:pt x="416" y="177"/>
                  <a:pt x="416" y="177"/>
                  <a:pt x="416" y="177"/>
                </a:cubicBezTo>
                <a:cubicBezTo>
                  <a:pt x="419" y="177"/>
                  <a:pt x="419" y="177"/>
                  <a:pt x="419" y="177"/>
                </a:cubicBezTo>
                <a:cubicBezTo>
                  <a:pt x="416" y="174"/>
                  <a:pt x="416" y="174"/>
                  <a:pt x="416" y="174"/>
                </a:cubicBezTo>
                <a:moveTo>
                  <a:pt x="386" y="171"/>
                </a:moveTo>
                <a:cubicBezTo>
                  <a:pt x="386" y="171"/>
                  <a:pt x="386" y="171"/>
                  <a:pt x="386" y="171"/>
                </a:cubicBezTo>
                <a:moveTo>
                  <a:pt x="389" y="171"/>
                </a:moveTo>
                <a:cubicBezTo>
                  <a:pt x="392" y="171"/>
                  <a:pt x="392" y="171"/>
                  <a:pt x="392" y="171"/>
                </a:cubicBezTo>
                <a:cubicBezTo>
                  <a:pt x="389" y="171"/>
                  <a:pt x="389" y="171"/>
                  <a:pt x="389" y="171"/>
                </a:cubicBezTo>
                <a:moveTo>
                  <a:pt x="386" y="174"/>
                </a:moveTo>
                <a:cubicBezTo>
                  <a:pt x="394" y="174"/>
                  <a:pt x="394" y="174"/>
                  <a:pt x="394" y="174"/>
                </a:cubicBezTo>
                <a:cubicBezTo>
                  <a:pt x="400" y="174"/>
                  <a:pt x="400" y="174"/>
                  <a:pt x="400" y="174"/>
                </a:cubicBezTo>
                <a:cubicBezTo>
                  <a:pt x="403" y="169"/>
                  <a:pt x="403" y="169"/>
                  <a:pt x="403" y="169"/>
                </a:cubicBezTo>
                <a:cubicBezTo>
                  <a:pt x="403" y="169"/>
                  <a:pt x="403" y="169"/>
                  <a:pt x="403" y="169"/>
                </a:cubicBezTo>
                <a:cubicBezTo>
                  <a:pt x="403" y="169"/>
                  <a:pt x="404" y="169"/>
                  <a:pt x="404" y="169"/>
                </a:cubicBezTo>
                <a:cubicBezTo>
                  <a:pt x="404" y="169"/>
                  <a:pt x="404" y="169"/>
                  <a:pt x="404" y="169"/>
                </a:cubicBezTo>
                <a:cubicBezTo>
                  <a:pt x="405" y="169"/>
                  <a:pt x="405" y="168"/>
                  <a:pt x="405" y="168"/>
                </a:cubicBezTo>
                <a:cubicBezTo>
                  <a:pt x="405" y="168"/>
                  <a:pt x="405" y="168"/>
                  <a:pt x="405" y="168"/>
                </a:cubicBezTo>
                <a:cubicBezTo>
                  <a:pt x="405" y="168"/>
                  <a:pt x="405" y="168"/>
                  <a:pt x="405" y="168"/>
                </a:cubicBezTo>
                <a:cubicBezTo>
                  <a:pt x="407" y="168"/>
                  <a:pt x="408" y="169"/>
                  <a:pt x="409" y="169"/>
                </a:cubicBezTo>
                <a:cubicBezTo>
                  <a:pt x="409" y="169"/>
                  <a:pt x="409" y="169"/>
                  <a:pt x="409" y="169"/>
                </a:cubicBezTo>
                <a:cubicBezTo>
                  <a:pt x="409" y="169"/>
                  <a:pt x="409" y="169"/>
                  <a:pt x="409" y="169"/>
                </a:cubicBezTo>
                <a:cubicBezTo>
                  <a:pt x="409" y="169"/>
                  <a:pt x="409" y="169"/>
                  <a:pt x="409" y="169"/>
                </a:cubicBezTo>
                <a:cubicBezTo>
                  <a:pt x="409" y="169"/>
                  <a:pt x="409" y="169"/>
                  <a:pt x="409" y="169"/>
                </a:cubicBezTo>
                <a:cubicBezTo>
                  <a:pt x="410" y="169"/>
                  <a:pt x="410" y="169"/>
                  <a:pt x="410" y="169"/>
                </a:cubicBezTo>
                <a:cubicBezTo>
                  <a:pt x="410" y="169"/>
                  <a:pt x="410" y="169"/>
                  <a:pt x="410" y="169"/>
                </a:cubicBezTo>
                <a:cubicBezTo>
                  <a:pt x="410" y="169"/>
                  <a:pt x="410" y="169"/>
                  <a:pt x="410" y="169"/>
                </a:cubicBezTo>
                <a:cubicBezTo>
                  <a:pt x="410" y="169"/>
                  <a:pt x="410" y="169"/>
                  <a:pt x="410" y="169"/>
                </a:cubicBezTo>
                <a:cubicBezTo>
                  <a:pt x="410" y="169"/>
                  <a:pt x="410" y="169"/>
                  <a:pt x="410" y="169"/>
                </a:cubicBezTo>
                <a:cubicBezTo>
                  <a:pt x="410" y="169"/>
                  <a:pt x="410" y="169"/>
                  <a:pt x="409" y="169"/>
                </a:cubicBezTo>
                <a:cubicBezTo>
                  <a:pt x="409" y="169"/>
                  <a:pt x="409" y="169"/>
                  <a:pt x="409" y="169"/>
                </a:cubicBezTo>
                <a:cubicBezTo>
                  <a:pt x="409" y="169"/>
                  <a:pt x="409" y="169"/>
                  <a:pt x="409" y="169"/>
                </a:cubicBezTo>
                <a:cubicBezTo>
                  <a:pt x="409" y="169"/>
                  <a:pt x="409" y="169"/>
                  <a:pt x="409" y="169"/>
                </a:cubicBezTo>
                <a:cubicBezTo>
                  <a:pt x="409" y="169"/>
                  <a:pt x="409" y="169"/>
                  <a:pt x="409" y="169"/>
                </a:cubicBezTo>
                <a:cubicBezTo>
                  <a:pt x="408" y="169"/>
                  <a:pt x="407" y="168"/>
                  <a:pt x="405" y="168"/>
                </a:cubicBezTo>
                <a:cubicBezTo>
                  <a:pt x="405" y="168"/>
                  <a:pt x="405" y="168"/>
                  <a:pt x="405" y="168"/>
                </a:cubicBezTo>
                <a:cubicBezTo>
                  <a:pt x="405" y="168"/>
                  <a:pt x="405" y="168"/>
                  <a:pt x="405" y="168"/>
                </a:cubicBezTo>
                <a:cubicBezTo>
                  <a:pt x="405" y="168"/>
                  <a:pt x="405" y="169"/>
                  <a:pt x="404" y="169"/>
                </a:cubicBezTo>
                <a:cubicBezTo>
                  <a:pt x="404" y="169"/>
                  <a:pt x="404" y="169"/>
                  <a:pt x="404" y="169"/>
                </a:cubicBezTo>
                <a:cubicBezTo>
                  <a:pt x="404" y="169"/>
                  <a:pt x="403" y="169"/>
                  <a:pt x="403" y="169"/>
                </a:cubicBezTo>
                <a:cubicBezTo>
                  <a:pt x="403" y="169"/>
                  <a:pt x="403" y="169"/>
                  <a:pt x="403" y="169"/>
                </a:cubicBezTo>
                <a:cubicBezTo>
                  <a:pt x="400" y="174"/>
                  <a:pt x="400" y="174"/>
                  <a:pt x="400" y="174"/>
                </a:cubicBezTo>
                <a:cubicBezTo>
                  <a:pt x="394" y="174"/>
                  <a:pt x="394" y="174"/>
                  <a:pt x="394" y="174"/>
                </a:cubicBezTo>
                <a:cubicBezTo>
                  <a:pt x="386" y="174"/>
                  <a:pt x="386" y="174"/>
                  <a:pt x="386" y="174"/>
                </a:cubicBezTo>
                <a:cubicBezTo>
                  <a:pt x="386" y="171"/>
                  <a:pt x="386" y="171"/>
                  <a:pt x="386" y="171"/>
                </a:cubicBezTo>
                <a:cubicBezTo>
                  <a:pt x="386" y="174"/>
                  <a:pt x="386" y="174"/>
                  <a:pt x="386" y="174"/>
                </a:cubicBezTo>
                <a:cubicBezTo>
                  <a:pt x="394" y="174"/>
                  <a:pt x="394" y="174"/>
                  <a:pt x="394" y="174"/>
                </a:cubicBezTo>
                <a:cubicBezTo>
                  <a:pt x="386" y="174"/>
                  <a:pt x="386" y="174"/>
                  <a:pt x="386" y="174"/>
                </a:cubicBezTo>
                <a:cubicBezTo>
                  <a:pt x="386" y="171"/>
                  <a:pt x="386" y="171"/>
                  <a:pt x="386" y="171"/>
                </a:cubicBezTo>
                <a:cubicBezTo>
                  <a:pt x="386" y="174"/>
                  <a:pt x="386" y="174"/>
                  <a:pt x="386" y="174"/>
                </a:cubicBezTo>
                <a:moveTo>
                  <a:pt x="369" y="175"/>
                </a:moveTo>
                <a:cubicBezTo>
                  <a:pt x="375" y="171"/>
                  <a:pt x="375" y="168"/>
                  <a:pt x="375" y="167"/>
                </a:cubicBezTo>
                <a:cubicBezTo>
                  <a:pt x="375" y="167"/>
                  <a:pt x="375" y="167"/>
                  <a:pt x="375" y="167"/>
                </a:cubicBezTo>
                <a:cubicBezTo>
                  <a:pt x="375" y="168"/>
                  <a:pt x="375" y="171"/>
                  <a:pt x="369" y="175"/>
                </a:cubicBezTo>
                <a:cubicBezTo>
                  <a:pt x="367" y="171"/>
                  <a:pt x="367" y="171"/>
                  <a:pt x="367" y="171"/>
                </a:cubicBezTo>
                <a:cubicBezTo>
                  <a:pt x="369" y="175"/>
                  <a:pt x="369" y="175"/>
                  <a:pt x="369" y="175"/>
                </a:cubicBezTo>
                <a:moveTo>
                  <a:pt x="218" y="177"/>
                </a:moveTo>
                <a:cubicBezTo>
                  <a:pt x="218" y="171"/>
                  <a:pt x="218" y="171"/>
                  <a:pt x="218" y="171"/>
                </a:cubicBezTo>
                <a:cubicBezTo>
                  <a:pt x="218" y="169"/>
                  <a:pt x="218" y="168"/>
                  <a:pt x="218" y="166"/>
                </a:cubicBezTo>
                <a:cubicBezTo>
                  <a:pt x="218" y="168"/>
                  <a:pt x="218" y="169"/>
                  <a:pt x="218" y="171"/>
                </a:cubicBezTo>
                <a:cubicBezTo>
                  <a:pt x="218" y="177"/>
                  <a:pt x="218" y="177"/>
                  <a:pt x="218" y="177"/>
                </a:cubicBezTo>
                <a:cubicBezTo>
                  <a:pt x="218" y="177"/>
                  <a:pt x="218" y="177"/>
                  <a:pt x="218" y="177"/>
                </a:cubicBezTo>
                <a:moveTo>
                  <a:pt x="416" y="174"/>
                </a:moveTo>
                <a:cubicBezTo>
                  <a:pt x="416" y="174"/>
                  <a:pt x="416" y="174"/>
                  <a:pt x="416" y="174"/>
                </a:cubicBezTo>
                <a:cubicBezTo>
                  <a:pt x="419" y="168"/>
                  <a:pt x="419" y="168"/>
                  <a:pt x="419" y="168"/>
                </a:cubicBezTo>
                <a:cubicBezTo>
                  <a:pt x="424" y="161"/>
                  <a:pt x="424" y="161"/>
                  <a:pt x="424" y="161"/>
                </a:cubicBezTo>
                <a:cubicBezTo>
                  <a:pt x="424" y="166"/>
                  <a:pt x="424" y="166"/>
                  <a:pt x="424" y="166"/>
                </a:cubicBezTo>
                <a:cubicBezTo>
                  <a:pt x="424" y="168"/>
                  <a:pt x="424" y="168"/>
                  <a:pt x="424" y="168"/>
                </a:cubicBezTo>
                <a:cubicBezTo>
                  <a:pt x="424" y="166"/>
                  <a:pt x="424" y="166"/>
                  <a:pt x="424" y="166"/>
                </a:cubicBezTo>
                <a:cubicBezTo>
                  <a:pt x="421" y="168"/>
                  <a:pt x="421" y="168"/>
                  <a:pt x="421" y="168"/>
                </a:cubicBezTo>
                <a:cubicBezTo>
                  <a:pt x="424" y="166"/>
                  <a:pt x="424" y="166"/>
                  <a:pt x="424" y="166"/>
                </a:cubicBezTo>
                <a:cubicBezTo>
                  <a:pt x="424" y="161"/>
                  <a:pt x="424" y="161"/>
                  <a:pt x="424" y="161"/>
                </a:cubicBezTo>
                <a:cubicBezTo>
                  <a:pt x="419" y="168"/>
                  <a:pt x="419" y="168"/>
                  <a:pt x="419" y="168"/>
                </a:cubicBezTo>
                <a:cubicBezTo>
                  <a:pt x="416" y="174"/>
                  <a:pt x="416" y="174"/>
                  <a:pt x="416" y="174"/>
                </a:cubicBezTo>
                <a:moveTo>
                  <a:pt x="411" y="169"/>
                </a:moveTo>
                <a:cubicBezTo>
                  <a:pt x="411" y="169"/>
                  <a:pt x="411" y="169"/>
                  <a:pt x="411" y="169"/>
                </a:cubicBezTo>
                <a:cubicBezTo>
                  <a:pt x="411" y="169"/>
                  <a:pt x="411" y="169"/>
                  <a:pt x="411" y="169"/>
                </a:cubicBezTo>
                <a:cubicBezTo>
                  <a:pt x="414" y="169"/>
                  <a:pt x="414" y="168"/>
                  <a:pt x="416" y="161"/>
                </a:cubicBezTo>
                <a:cubicBezTo>
                  <a:pt x="416" y="161"/>
                  <a:pt x="416" y="161"/>
                  <a:pt x="416" y="160"/>
                </a:cubicBezTo>
                <a:cubicBezTo>
                  <a:pt x="416" y="160"/>
                  <a:pt x="416" y="160"/>
                  <a:pt x="416" y="160"/>
                </a:cubicBezTo>
                <a:cubicBezTo>
                  <a:pt x="416" y="161"/>
                  <a:pt x="416" y="161"/>
                  <a:pt x="416" y="161"/>
                </a:cubicBezTo>
                <a:cubicBezTo>
                  <a:pt x="414" y="168"/>
                  <a:pt x="414" y="169"/>
                  <a:pt x="411" y="169"/>
                </a:cubicBezTo>
                <a:cubicBezTo>
                  <a:pt x="411" y="169"/>
                  <a:pt x="411" y="169"/>
                  <a:pt x="411" y="169"/>
                </a:cubicBezTo>
                <a:cubicBezTo>
                  <a:pt x="411" y="169"/>
                  <a:pt x="411" y="169"/>
                  <a:pt x="411" y="169"/>
                </a:cubicBezTo>
                <a:cubicBezTo>
                  <a:pt x="411" y="169"/>
                  <a:pt x="411" y="169"/>
                  <a:pt x="411" y="169"/>
                </a:cubicBezTo>
                <a:cubicBezTo>
                  <a:pt x="411" y="169"/>
                  <a:pt x="411" y="169"/>
                  <a:pt x="411" y="169"/>
                </a:cubicBezTo>
                <a:moveTo>
                  <a:pt x="416" y="160"/>
                </a:moveTo>
                <a:cubicBezTo>
                  <a:pt x="416" y="160"/>
                  <a:pt x="416" y="160"/>
                  <a:pt x="416" y="160"/>
                </a:cubicBezTo>
                <a:cubicBezTo>
                  <a:pt x="416" y="160"/>
                  <a:pt x="416" y="160"/>
                  <a:pt x="416" y="160"/>
                </a:cubicBezTo>
                <a:cubicBezTo>
                  <a:pt x="416" y="160"/>
                  <a:pt x="416" y="160"/>
                  <a:pt x="416" y="160"/>
                </a:cubicBezTo>
                <a:cubicBezTo>
                  <a:pt x="416" y="160"/>
                  <a:pt x="416" y="160"/>
                  <a:pt x="416" y="160"/>
                </a:cubicBezTo>
                <a:cubicBezTo>
                  <a:pt x="416" y="160"/>
                  <a:pt x="416" y="160"/>
                  <a:pt x="416" y="160"/>
                </a:cubicBezTo>
                <a:cubicBezTo>
                  <a:pt x="416" y="160"/>
                  <a:pt x="416" y="160"/>
                  <a:pt x="416" y="160"/>
                </a:cubicBezTo>
                <a:cubicBezTo>
                  <a:pt x="416" y="160"/>
                  <a:pt x="416" y="160"/>
                  <a:pt x="416" y="160"/>
                </a:cubicBezTo>
                <a:cubicBezTo>
                  <a:pt x="416" y="160"/>
                  <a:pt x="416" y="160"/>
                  <a:pt x="416" y="160"/>
                </a:cubicBezTo>
                <a:moveTo>
                  <a:pt x="416" y="160"/>
                </a:moveTo>
                <a:cubicBezTo>
                  <a:pt x="416" y="160"/>
                  <a:pt x="416" y="160"/>
                  <a:pt x="416" y="160"/>
                </a:cubicBezTo>
                <a:moveTo>
                  <a:pt x="425" y="160"/>
                </a:moveTo>
                <a:cubicBezTo>
                  <a:pt x="425" y="160"/>
                  <a:pt x="425" y="160"/>
                  <a:pt x="425" y="160"/>
                </a:cubicBezTo>
                <a:moveTo>
                  <a:pt x="220" y="157"/>
                </a:moveTo>
                <a:cubicBezTo>
                  <a:pt x="219" y="151"/>
                  <a:pt x="219" y="151"/>
                  <a:pt x="219" y="151"/>
                </a:cubicBezTo>
                <a:cubicBezTo>
                  <a:pt x="220" y="157"/>
                  <a:pt x="220" y="157"/>
                  <a:pt x="220" y="157"/>
                </a:cubicBezTo>
                <a:cubicBezTo>
                  <a:pt x="220" y="157"/>
                  <a:pt x="220" y="157"/>
                  <a:pt x="220" y="157"/>
                </a:cubicBezTo>
                <a:moveTo>
                  <a:pt x="356" y="146"/>
                </a:moveTo>
                <a:cubicBezTo>
                  <a:pt x="356" y="146"/>
                  <a:pt x="356" y="146"/>
                  <a:pt x="356" y="146"/>
                </a:cubicBezTo>
                <a:moveTo>
                  <a:pt x="368" y="140"/>
                </a:moveTo>
                <a:cubicBezTo>
                  <a:pt x="368" y="140"/>
                  <a:pt x="369" y="140"/>
                  <a:pt x="369" y="140"/>
                </a:cubicBezTo>
                <a:cubicBezTo>
                  <a:pt x="369" y="140"/>
                  <a:pt x="368" y="140"/>
                  <a:pt x="368" y="140"/>
                </a:cubicBezTo>
                <a:moveTo>
                  <a:pt x="369" y="139"/>
                </a:moveTo>
                <a:cubicBezTo>
                  <a:pt x="369" y="139"/>
                  <a:pt x="369" y="139"/>
                  <a:pt x="369" y="139"/>
                </a:cubicBezTo>
                <a:cubicBezTo>
                  <a:pt x="369" y="139"/>
                  <a:pt x="369" y="139"/>
                  <a:pt x="369" y="139"/>
                </a:cubicBezTo>
                <a:cubicBezTo>
                  <a:pt x="369" y="139"/>
                  <a:pt x="369" y="139"/>
                  <a:pt x="369" y="139"/>
                </a:cubicBezTo>
                <a:moveTo>
                  <a:pt x="369" y="139"/>
                </a:moveTo>
                <a:cubicBezTo>
                  <a:pt x="369" y="139"/>
                  <a:pt x="369" y="139"/>
                  <a:pt x="369" y="139"/>
                </a:cubicBezTo>
                <a:cubicBezTo>
                  <a:pt x="369" y="139"/>
                  <a:pt x="369" y="139"/>
                  <a:pt x="369" y="139"/>
                </a:cubicBezTo>
                <a:moveTo>
                  <a:pt x="367" y="139"/>
                </a:moveTo>
                <a:cubicBezTo>
                  <a:pt x="367" y="139"/>
                  <a:pt x="367" y="139"/>
                  <a:pt x="367" y="139"/>
                </a:cubicBezTo>
                <a:cubicBezTo>
                  <a:pt x="367" y="139"/>
                  <a:pt x="367" y="139"/>
                  <a:pt x="368" y="139"/>
                </a:cubicBezTo>
                <a:cubicBezTo>
                  <a:pt x="368" y="139"/>
                  <a:pt x="368" y="139"/>
                  <a:pt x="369" y="139"/>
                </a:cubicBezTo>
                <a:cubicBezTo>
                  <a:pt x="369" y="139"/>
                  <a:pt x="369" y="139"/>
                  <a:pt x="369" y="139"/>
                </a:cubicBezTo>
                <a:cubicBezTo>
                  <a:pt x="368" y="139"/>
                  <a:pt x="368" y="139"/>
                  <a:pt x="368" y="139"/>
                </a:cubicBezTo>
                <a:cubicBezTo>
                  <a:pt x="367" y="139"/>
                  <a:pt x="367" y="139"/>
                  <a:pt x="367" y="139"/>
                </a:cubicBezTo>
                <a:cubicBezTo>
                  <a:pt x="367" y="139"/>
                  <a:pt x="367" y="139"/>
                  <a:pt x="367" y="139"/>
                </a:cubicBezTo>
                <a:moveTo>
                  <a:pt x="362" y="143"/>
                </a:moveTo>
                <a:cubicBezTo>
                  <a:pt x="359" y="137"/>
                  <a:pt x="359" y="137"/>
                  <a:pt x="359" y="137"/>
                </a:cubicBezTo>
                <a:cubicBezTo>
                  <a:pt x="362" y="143"/>
                  <a:pt x="362" y="143"/>
                  <a:pt x="362" y="143"/>
                </a:cubicBezTo>
                <a:cubicBezTo>
                  <a:pt x="373" y="143"/>
                  <a:pt x="373" y="143"/>
                  <a:pt x="373" y="143"/>
                </a:cubicBezTo>
                <a:cubicBezTo>
                  <a:pt x="373" y="143"/>
                  <a:pt x="373" y="143"/>
                  <a:pt x="373" y="143"/>
                </a:cubicBezTo>
                <a:cubicBezTo>
                  <a:pt x="373" y="143"/>
                  <a:pt x="373" y="143"/>
                  <a:pt x="373" y="143"/>
                </a:cubicBezTo>
                <a:cubicBezTo>
                  <a:pt x="378" y="151"/>
                  <a:pt x="378" y="151"/>
                  <a:pt x="378" y="151"/>
                </a:cubicBezTo>
                <a:cubicBezTo>
                  <a:pt x="367" y="151"/>
                  <a:pt x="367" y="151"/>
                  <a:pt x="367" y="151"/>
                </a:cubicBezTo>
                <a:cubicBezTo>
                  <a:pt x="370" y="157"/>
                  <a:pt x="370" y="157"/>
                  <a:pt x="370" y="157"/>
                </a:cubicBezTo>
                <a:cubicBezTo>
                  <a:pt x="375" y="160"/>
                  <a:pt x="375" y="160"/>
                  <a:pt x="375" y="160"/>
                </a:cubicBezTo>
                <a:cubicBezTo>
                  <a:pt x="381" y="157"/>
                  <a:pt x="381" y="157"/>
                  <a:pt x="381" y="157"/>
                </a:cubicBezTo>
                <a:cubicBezTo>
                  <a:pt x="386" y="154"/>
                  <a:pt x="386" y="154"/>
                  <a:pt x="386" y="154"/>
                </a:cubicBezTo>
                <a:cubicBezTo>
                  <a:pt x="386" y="154"/>
                  <a:pt x="386" y="154"/>
                  <a:pt x="386" y="154"/>
                </a:cubicBezTo>
                <a:cubicBezTo>
                  <a:pt x="397" y="154"/>
                  <a:pt x="397" y="154"/>
                  <a:pt x="397" y="154"/>
                </a:cubicBezTo>
                <a:cubicBezTo>
                  <a:pt x="400" y="160"/>
                  <a:pt x="400" y="160"/>
                  <a:pt x="400" y="160"/>
                </a:cubicBezTo>
                <a:cubicBezTo>
                  <a:pt x="391" y="166"/>
                  <a:pt x="391" y="166"/>
                  <a:pt x="391" y="166"/>
                </a:cubicBezTo>
                <a:cubicBezTo>
                  <a:pt x="400" y="160"/>
                  <a:pt x="400" y="160"/>
                  <a:pt x="400" y="160"/>
                </a:cubicBezTo>
                <a:cubicBezTo>
                  <a:pt x="394" y="160"/>
                  <a:pt x="394" y="160"/>
                  <a:pt x="394" y="160"/>
                </a:cubicBezTo>
                <a:cubicBezTo>
                  <a:pt x="389" y="166"/>
                  <a:pt x="389" y="166"/>
                  <a:pt x="389" y="166"/>
                </a:cubicBezTo>
                <a:cubicBezTo>
                  <a:pt x="386" y="166"/>
                  <a:pt x="386" y="166"/>
                  <a:pt x="386" y="166"/>
                </a:cubicBezTo>
                <a:cubicBezTo>
                  <a:pt x="383" y="160"/>
                  <a:pt x="383" y="160"/>
                  <a:pt x="383" y="160"/>
                </a:cubicBezTo>
                <a:cubicBezTo>
                  <a:pt x="376" y="162"/>
                  <a:pt x="375" y="163"/>
                  <a:pt x="375" y="164"/>
                </a:cubicBezTo>
                <a:cubicBezTo>
                  <a:pt x="375" y="164"/>
                  <a:pt x="375" y="164"/>
                  <a:pt x="375" y="164"/>
                </a:cubicBezTo>
                <a:cubicBezTo>
                  <a:pt x="375" y="163"/>
                  <a:pt x="376" y="162"/>
                  <a:pt x="383" y="160"/>
                </a:cubicBezTo>
                <a:cubicBezTo>
                  <a:pt x="386" y="166"/>
                  <a:pt x="386" y="166"/>
                  <a:pt x="386" y="166"/>
                </a:cubicBezTo>
                <a:cubicBezTo>
                  <a:pt x="386" y="157"/>
                  <a:pt x="386" y="157"/>
                  <a:pt x="386" y="157"/>
                </a:cubicBezTo>
                <a:cubicBezTo>
                  <a:pt x="381" y="157"/>
                  <a:pt x="381" y="157"/>
                  <a:pt x="381" y="157"/>
                </a:cubicBezTo>
                <a:cubicBezTo>
                  <a:pt x="375" y="160"/>
                  <a:pt x="375" y="160"/>
                  <a:pt x="375" y="160"/>
                </a:cubicBezTo>
                <a:cubicBezTo>
                  <a:pt x="373" y="171"/>
                  <a:pt x="373" y="171"/>
                  <a:pt x="373" y="171"/>
                </a:cubicBezTo>
                <a:cubicBezTo>
                  <a:pt x="367" y="171"/>
                  <a:pt x="367" y="171"/>
                  <a:pt x="367" y="171"/>
                </a:cubicBezTo>
                <a:cubicBezTo>
                  <a:pt x="370" y="157"/>
                  <a:pt x="370" y="157"/>
                  <a:pt x="370" y="157"/>
                </a:cubicBezTo>
                <a:cubicBezTo>
                  <a:pt x="367" y="151"/>
                  <a:pt x="367" y="151"/>
                  <a:pt x="367" y="151"/>
                </a:cubicBezTo>
                <a:cubicBezTo>
                  <a:pt x="359" y="151"/>
                  <a:pt x="359" y="151"/>
                  <a:pt x="359" y="151"/>
                </a:cubicBezTo>
                <a:cubicBezTo>
                  <a:pt x="350" y="154"/>
                  <a:pt x="350" y="154"/>
                  <a:pt x="350" y="154"/>
                </a:cubicBezTo>
                <a:cubicBezTo>
                  <a:pt x="359" y="151"/>
                  <a:pt x="359" y="151"/>
                  <a:pt x="359" y="151"/>
                </a:cubicBezTo>
                <a:cubicBezTo>
                  <a:pt x="354" y="151"/>
                  <a:pt x="354" y="151"/>
                  <a:pt x="354" y="151"/>
                </a:cubicBezTo>
                <a:cubicBezTo>
                  <a:pt x="356" y="146"/>
                  <a:pt x="356" y="146"/>
                  <a:pt x="356" y="146"/>
                </a:cubicBezTo>
                <a:cubicBezTo>
                  <a:pt x="359" y="146"/>
                  <a:pt x="359" y="146"/>
                  <a:pt x="359" y="146"/>
                </a:cubicBezTo>
                <a:cubicBezTo>
                  <a:pt x="362" y="143"/>
                  <a:pt x="362" y="143"/>
                  <a:pt x="362" y="143"/>
                </a:cubicBezTo>
                <a:cubicBezTo>
                  <a:pt x="359" y="146"/>
                  <a:pt x="359" y="146"/>
                  <a:pt x="359" y="146"/>
                </a:cubicBezTo>
                <a:cubicBezTo>
                  <a:pt x="362" y="143"/>
                  <a:pt x="362" y="143"/>
                  <a:pt x="362" y="143"/>
                </a:cubicBezTo>
                <a:moveTo>
                  <a:pt x="369" y="139"/>
                </a:moveTo>
                <a:cubicBezTo>
                  <a:pt x="368" y="138"/>
                  <a:pt x="368" y="137"/>
                  <a:pt x="367" y="135"/>
                </a:cubicBezTo>
                <a:cubicBezTo>
                  <a:pt x="368" y="137"/>
                  <a:pt x="368" y="138"/>
                  <a:pt x="369" y="139"/>
                </a:cubicBezTo>
                <a:moveTo>
                  <a:pt x="324" y="134"/>
                </a:moveTo>
                <a:cubicBezTo>
                  <a:pt x="321" y="133"/>
                  <a:pt x="318" y="132"/>
                  <a:pt x="318" y="129"/>
                </a:cubicBezTo>
                <a:cubicBezTo>
                  <a:pt x="318" y="129"/>
                  <a:pt x="318" y="129"/>
                  <a:pt x="318" y="129"/>
                </a:cubicBezTo>
                <a:cubicBezTo>
                  <a:pt x="318" y="132"/>
                  <a:pt x="321" y="133"/>
                  <a:pt x="324" y="134"/>
                </a:cubicBezTo>
                <a:cubicBezTo>
                  <a:pt x="324" y="134"/>
                  <a:pt x="324" y="134"/>
                  <a:pt x="324" y="134"/>
                </a:cubicBezTo>
                <a:moveTo>
                  <a:pt x="324" y="129"/>
                </a:moveTo>
                <a:cubicBezTo>
                  <a:pt x="324" y="129"/>
                  <a:pt x="324" y="129"/>
                  <a:pt x="324" y="129"/>
                </a:cubicBezTo>
                <a:cubicBezTo>
                  <a:pt x="330" y="136"/>
                  <a:pt x="330" y="136"/>
                  <a:pt x="330" y="136"/>
                </a:cubicBezTo>
                <a:cubicBezTo>
                  <a:pt x="334" y="134"/>
                  <a:pt x="335" y="131"/>
                  <a:pt x="335" y="130"/>
                </a:cubicBezTo>
                <a:cubicBezTo>
                  <a:pt x="335" y="130"/>
                  <a:pt x="335" y="130"/>
                  <a:pt x="335" y="130"/>
                </a:cubicBezTo>
                <a:cubicBezTo>
                  <a:pt x="335" y="131"/>
                  <a:pt x="334" y="134"/>
                  <a:pt x="330" y="136"/>
                </a:cubicBezTo>
                <a:cubicBezTo>
                  <a:pt x="324" y="129"/>
                  <a:pt x="324" y="129"/>
                  <a:pt x="324" y="129"/>
                </a:cubicBezTo>
                <a:moveTo>
                  <a:pt x="322" y="124"/>
                </a:moveTo>
                <a:cubicBezTo>
                  <a:pt x="323" y="124"/>
                  <a:pt x="324" y="124"/>
                  <a:pt x="325" y="124"/>
                </a:cubicBezTo>
                <a:cubicBezTo>
                  <a:pt x="330" y="124"/>
                  <a:pt x="335" y="126"/>
                  <a:pt x="335" y="130"/>
                </a:cubicBezTo>
                <a:cubicBezTo>
                  <a:pt x="335" y="126"/>
                  <a:pt x="330" y="124"/>
                  <a:pt x="325" y="124"/>
                </a:cubicBezTo>
                <a:cubicBezTo>
                  <a:pt x="324" y="124"/>
                  <a:pt x="323" y="124"/>
                  <a:pt x="322" y="124"/>
                </a:cubicBezTo>
                <a:moveTo>
                  <a:pt x="85" y="111"/>
                </a:moveTo>
                <a:cubicBezTo>
                  <a:pt x="85" y="111"/>
                  <a:pt x="85" y="111"/>
                  <a:pt x="85" y="111"/>
                </a:cubicBezTo>
                <a:moveTo>
                  <a:pt x="452" y="109"/>
                </a:moveTo>
                <a:cubicBezTo>
                  <a:pt x="452" y="109"/>
                  <a:pt x="452" y="109"/>
                  <a:pt x="452" y="109"/>
                </a:cubicBezTo>
                <a:cubicBezTo>
                  <a:pt x="452" y="109"/>
                  <a:pt x="452" y="109"/>
                  <a:pt x="452" y="109"/>
                </a:cubicBezTo>
                <a:cubicBezTo>
                  <a:pt x="452" y="109"/>
                  <a:pt x="452" y="109"/>
                  <a:pt x="452" y="109"/>
                </a:cubicBezTo>
                <a:moveTo>
                  <a:pt x="85" y="111"/>
                </a:moveTo>
                <a:cubicBezTo>
                  <a:pt x="87" y="109"/>
                  <a:pt x="87" y="109"/>
                  <a:pt x="87" y="109"/>
                </a:cubicBezTo>
                <a:cubicBezTo>
                  <a:pt x="85" y="111"/>
                  <a:pt x="85" y="111"/>
                  <a:pt x="85" y="111"/>
                </a:cubicBezTo>
                <a:moveTo>
                  <a:pt x="310" y="114"/>
                </a:moveTo>
                <a:cubicBezTo>
                  <a:pt x="310" y="109"/>
                  <a:pt x="310" y="109"/>
                  <a:pt x="310" y="109"/>
                </a:cubicBezTo>
                <a:cubicBezTo>
                  <a:pt x="315" y="109"/>
                  <a:pt x="315" y="109"/>
                  <a:pt x="315" y="109"/>
                </a:cubicBezTo>
                <a:cubicBezTo>
                  <a:pt x="310" y="114"/>
                  <a:pt x="310" y="114"/>
                  <a:pt x="310" y="114"/>
                </a:cubicBezTo>
                <a:moveTo>
                  <a:pt x="457" y="106"/>
                </a:moveTo>
                <a:cubicBezTo>
                  <a:pt x="457" y="106"/>
                  <a:pt x="457" y="106"/>
                  <a:pt x="457" y="106"/>
                </a:cubicBezTo>
                <a:cubicBezTo>
                  <a:pt x="457" y="106"/>
                  <a:pt x="457" y="106"/>
                  <a:pt x="457" y="106"/>
                </a:cubicBezTo>
                <a:moveTo>
                  <a:pt x="452" y="109"/>
                </a:moveTo>
                <a:cubicBezTo>
                  <a:pt x="449" y="109"/>
                  <a:pt x="446" y="106"/>
                  <a:pt x="444" y="104"/>
                </a:cubicBezTo>
                <a:cubicBezTo>
                  <a:pt x="446" y="106"/>
                  <a:pt x="449" y="109"/>
                  <a:pt x="452" y="109"/>
                </a:cubicBezTo>
                <a:moveTo>
                  <a:pt x="444" y="104"/>
                </a:moveTo>
                <a:cubicBezTo>
                  <a:pt x="444" y="104"/>
                  <a:pt x="444" y="104"/>
                  <a:pt x="444" y="103"/>
                </a:cubicBezTo>
                <a:cubicBezTo>
                  <a:pt x="444" y="104"/>
                  <a:pt x="444" y="104"/>
                  <a:pt x="444" y="104"/>
                </a:cubicBezTo>
                <a:moveTo>
                  <a:pt x="444" y="103"/>
                </a:moveTo>
                <a:cubicBezTo>
                  <a:pt x="444" y="103"/>
                  <a:pt x="444" y="103"/>
                  <a:pt x="444" y="103"/>
                </a:cubicBezTo>
                <a:cubicBezTo>
                  <a:pt x="444" y="103"/>
                  <a:pt x="444" y="103"/>
                  <a:pt x="444" y="103"/>
                </a:cubicBezTo>
                <a:moveTo>
                  <a:pt x="444" y="103"/>
                </a:moveTo>
                <a:cubicBezTo>
                  <a:pt x="444" y="103"/>
                  <a:pt x="444" y="103"/>
                  <a:pt x="444" y="103"/>
                </a:cubicBezTo>
                <a:cubicBezTo>
                  <a:pt x="444" y="103"/>
                  <a:pt x="444" y="103"/>
                  <a:pt x="444" y="103"/>
                </a:cubicBezTo>
                <a:moveTo>
                  <a:pt x="443" y="103"/>
                </a:moveTo>
                <a:cubicBezTo>
                  <a:pt x="443" y="103"/>
                  <a:pt x="443" y="103"/>
                  <a:pt x="443" y="103"/>
                </a:cubicBezTo>
                <a:cubicBezTo>
                  <a:pt x="443" y="103"/>
                  <a:pt x="443" y="103"/>
                  <a:pt x="443" y="103"/>
                </a:cubicBezTo>
                <a:moveTo>
                  <a:pt x="90" y="103"/>
                </a:moveTo>
                <a:cubicBezTo>
                  <a:pt x="90" y="103"/>
                  <a:pt x="90" y="103"/>
                  <a:pt x="90" y="103"/>
                </a:cubicBezTo>
                <a:moveTo>
                  <a:pt x="277" y="106"/>
                </a:moveTo>
                <a:cubicBezTo>
                  <a:pt x="294" y="103"/>
                  <a:pt x="294" y="103"/>
                  <a:pt x="294" y="103"/>
                </a:cubicBezTo>
                <a:cubicBezTo>
                  <a:pt x="277" y="106"/>
                  <a:pt x="277" y="106"/>
                  <a:pt x="277" y="106"/>
                </a:cubicBezTo>
                <a:cubicBezTo>
                  <a:pt x="277" y="106"/>
                  <a:pt x="277" y="106"/>
                  <a:pt x="277" y="106"/>
                </a:cubicBezTo>
                <a:moveTo>
                  <a:pt x="258" y="91"/>
                </a:moveTo>
                <a:cubicBezTo>
                  <a:pt x="258" y="91"/>
                  <a:pt x="258" y="91"/>
                  <a:pt x="258" y="91"/>
                </a:cubicBezTo>
                <a:moveTo>
                  <a:pt x="123" y="91"/>
                </a:moveTo>
                <a:cubicBezTo>
                  <a:pt x="123" y="91"/>
                  <a:pt x="123" y="91"/>
                  <a:pt x="123" y="91"/>
                </a:cubicBezTo>
                <a:moveTo>
                  <a:pt x="68" y="86"/>
                </a:moveTo>
                <a:cubicBezTo>
                  <a:pt x="68" y="86"/>
                  <a:pt x="68" y="86"/>
                  <a:pt x="68" y="86"/>
                </a:cubicBezTo>
                <a:cubicBezTo>
                  <a:pt x="68" y="86"/>
                  <a:pt x="68" y="86"/>
                  <a:pt x="68" y="86"/>
                </a:cubicBezTo>
                <a:moveTo>
                  <a:pt x="286" y="85"/>
                </a:moveTo>
                <a:cubicBezTo>
                  <a:pt x="286" y="85"/>
                  <a:pt x="286" y="85"/>
                  <a:pt x="286" y="85"/>
                </a:cubicBezTo>
                <a:cubicBezTo>
                  <a:pt x="281" y="92"/>
                  <a:pt x="277" y="93"/>
                  <a:pt x="267" y="94"/>
                </a:cubicBezTo>
                <a:cubicBezTo>
                  <a:pt x="253" y="98"/>
                  <a:pt x="253" y="98"/>
                  <a:pt x="253" y="98"/>
                </a:cubicBezTo>
                <a:cubicBezTo>
                  <a:pt x="253" y="91"/>
                  <a:pt x="253" y="91"/>
                  <a:pt x="253" y="91"/>
                </a:cubicBezTo>
                <a:cubicBezTo>
                  <a:pt x="253" y="98"/>
                  <a:pt x="253" y="98"/>
                  <a:pt x="253" y="98"/>
                </a:cubicBezTo>
                <a:cubicBezTo>
                  <a:pt x="267" y="94"/>
                  <a:pt x="267" y="94"/>
                  <a:pt x="267" y="94"/>
                </a:cubicBezTo>
                <a:cubicBezTo>
                  <a:pt x="258" y="91"/>
                  <a:pt x="258" y="91"/>
                  <a:pt x="258" y="91"/>
                </a:cubicBezTo>
                <a:cubicBezTo>
                  <a:pt x="267" y="94"/>
                  <a:pt x="267" y="94"/>
                  <a:pt x="267" y="94"/>
                </a:cubicBezTo>
                <a:cubicBezTo>
                  <a:pt x="277" y="93"/>
                  <a:pt x="281" y="92"/>
                  <a:pt x="286" y="85"/>
                </a:cubicBezTo>
                <a:moveTo>
                  <a:pt x="286" y="85"/>
                </a:moveTo>
                <a:cubicBezTo>
                  <a:pt x="286" y="85"/>
                  <a:pt x="286" y="85"/>
                  <a:pt x="286" y="85"/>
                </a:cubicBezTo>
                <a:moveTo>
                  <a:pt x="250" y="74"/>
                </a:moveTo>
                <a:cubicBezTo>
                  <a:pt x="250" y="74"/>
                  <a:pt x="250" y="74"/>
                  <a:pt x="250" y="74"/>
                </a:cubicBezTo>
                <a:moveTo>
                  <a:pt x="237" y="69"/>
                </a:moveTo>
                <a:cubicBezTo>
                  <a:pt x="237" y="69"/>
                  <a:pt x="237" y="69"/>
                  <a:pt x="237" y="69"/>
                </a:cubicBezTo>
                <a:moveTo>
                  <a:pt x="237" y="69"/>
                </a:moveTo>
                <a:cubicBezTo>
                  <a:pt x="237" y="69"/>
                  <a:pt x="237" y="69"/>
                  <a:pt x="237" y="69"/>
                </a:cubicBezTo>
                <a:cubicBezTo>
                  <a:pt x="242" y="69"/>
                  <a:pt x="242" y="69"/>
                  <a:pt x="242" y="69"/>
                </a:cubicBezTo>
                <a:cubicBezTo>
                  <a:pt x="250" y="72"/>
                  <a:pt x="250" y="72"/>
                  <a:pt x="250" y="72"/>
                </a:cubicBezTo>
                <a:cubicBezTo>
                  <a:pt x="250" y="74"/>
                  <a:pt x="250" y="74"/>
                  <a:pt x="250" y="74"/>
                </a:cubicBezTo>
                <a:cubicBezTo>
                  <a:pt x="245" y="77"/>
                  <a:pt x="245" y="77"/>
                  <a:pt x="245" y="77"/>
                </a:cubicBezTo>
                <a:cubicBezTo>
                  <a:pt x="239" y="77"/>
                  <a:pt x="239" y="77"/>
                  <a:pt x="239" y="77"/>
                </a:cubicBezTo>
                <a:cubicBezTo>
                  <a:pt x="229" y="80"/>
                  <a:pt x="229" y="80"/>
                  <a:pt x="229" y="80"/>
                </a:cubicBezTo>
                <a:cubicBezTo>
                  <a:pt x="229" y="74"/>
                  <a:pt x="229" y="74"/>
                  <a:pt x="229" y="74"/>
                </a:cubicBezTo>
                <a:cubicBezTo>
                  <a:pt x="220" y="74"/>
                  <a:pt x="220" y="74"/>
                  <a:pt x="220" y="74"/>
                </a:cubicBezTo>
                <a:cubicBezTo>
                  <a:pt x="220" y="72"/>
                  <a:pt x="220" y="72"/>
                  <a:pt x="220" y="72"/>
                </a:cubicBezTo>
                <a:cubicBezTo>
                  <a:pt x="220" y="74"/>
                  <a:pt x="220" y="74"/>
                  <a:pt x="220" y="74"/>
                </a:cubicBezTo>
                <a:cubicBezTo>
                  <a:pt x="229" y="74"/>
                  <a:pt x="229" y="74"/>
                  <a:pt x="229" y="74"/>
                </a:cubicBezTo>
                <a:cubicBezTo>
                  <a:pt x="229" y="80"/>
                  <a:pt x="229" y="80"/>
                  <a:pt x="229" y="80"/>
                </a:cubicBezTo>
                <a:cubicBezTo>
                  <a:pt x="239" y="77"/>
                  <a:pt x="239" y="77"/>
                  <a:pt x="239" y="77"/>
                </a:cubicBezTo>
                <a:cubicBezTo>
                  <a:pt x="231" y="77"/>
                  <a:pt x="231" y="77"/>
                  <a:pt x="231" y="77"/>
                </a:cubicBezTo>
                <a:cubicBezTo>
                  <a:pt x="232" y="75"/>
                  <a:pt x="233" y="73"/>
                  <a:pt x="233" y="72"/>
                </a:cubicBezTo>
                <a:cubicBezTo>
                  <a:pt x="232" y="73"/>
                  <a:pt x="232" y="73"/>
                  <a:pt x="232" y="73"/>
                </a:cubicBezTo>
                <a:cubicBezTo>
                  <a:pt x="231" y="73"/>
                  <a:pt x="231" y="72"/>
                  <a:pt x="232" y="72"/>
                </a:cubicBezTo>
                <a:cubicBezTo>
                  <a:pt x="232" y="72"/>
                  <a:pt x="232" y="71"/>
                  <a:pt x="232" y="71"/>
                </a:cubicBezTo>
                <a:cubicBezTo>
                  <a:pt x="233" y="71"/>
                  <a:pt x="233" y="71"/>
                  <a:pt x="233" y="72"/>
                </a:cubicBezTo>
                <a:cubicBezTo>
                  <a:pt x="233" y="72"/>
                  <a:pt x="235" y="71"/>
                  <a:pt x="237" y="69"/>
                </a:cubicBezTo>
                <a:moveTo>
                  <a:pt x="293" y="60"/>
                </a:moveTo>
                <a:cubicBezTo>
                  <a:pt x="293" y="60"/>
                  <a:pt x="293" y="60"/>
                  <a:pt x="293" y="60"/>
                </a:cubicBezTo>
                <a:cubicBezTo>
                  <a:pt x="293" y="60"/>
                  <a:pt x="293" y="60"/>
                  <a:pt x="293" y="60"/>
                </a:cubicBezTo>
                <a:cubicBezTo>
                  <a:pt x="293" y="60"/>
                  <a:pt x="293" y="60"/>
                  <a:pt x="293" y="60"/>
                </a:cubicBezTo>
                <a:moveTo>
                  <a:pt x="294" y="60"/>
                </a:moveTo>
                <a:cubicBezTo>
                  <a:pt x="294" y="60"/>
                  <a:pt x="294" y="60"/>
                  <a:pt x="294" y="60"/>
                </a:cubicBezTo>
                <a:cubicBezTo>
                  <a:pt x="294" y="60"/>
                  <a:pt x="294" y="60"/>
                  <a:pt x="294" y="60"/>
                </a:cubicBezTo>
                <a:cubicBezTo>
                  <a:pt x="294" y="60"/>
                  <a:pt x="294" y="60"/>
                  <a:pt x="294" y="60"/>
                </a:cubicBezTo>
                <a:cubicBezTo>
                  <a:pt x="294" y="60"/>
                  <a:pt x="294" y="60"/>
                  <a:pt x="294" y="60"/>
                </a:cubicBezTo>
                <a:cubicBezTo>
                  <a:pt x="294" y="60"/>
                  <a:pt x="294" y="60"/>
                  <a:pt x="294" y="60"/>
                </a:cubicBezTo>
                <a:moveTo>
                  <a:pt x="293" y="60"/>
                </a:moveTo>
                <a:cubicBezTo>
                  <a:pt x="293" y="60"/>
                  <a:pt x="292" y="60"/>
                  <a:pt x="292" y="60"/>
                </a:cubicBezTo>
                <a:cubicBezTo>
                  <a:pt x="292" y="60"/>
                  <a:pt x="293" y="60"/>
                  <a:pt x="293" y="60"/>
                </a:cubicBezTo>
                <a:moveTo>
                  <a:pt x="267" y="60"/>
                </a:moveTo>
                <a:cubicBezTo>
                  <a:pt x="267" y="60"/>
                  <a:pt x="267" y="60"/>
                  <a:pt x="267" y="60"/>
                </a:cubicBezTo>
                <a:cubicBezTo>
                  <a:pt x="275" y="57"/>
                  <a:pt x="275" y="57"/>
                  <a:pt x="275" y="57"/>
                </a:cubicBezTo>
                <a:cubicBezTo>
                  <a:pt x="275" y="57"/>
                  <a:pt x="275" y="57"/>
                  <a:pt x="275" y="57"/>
                </a:cubicBezTo>
                <a:cubicBezTo>
                  <a:pt x="267" y="60"/>
                  <a:pt x="267" y="60"/>
                  <a:pt x="267" y="60"/>
                </a:cubicBezTo>
                <a:moveTo>
                  <a:pt x="74" y="54"/>
                </a:moveTo>
                <a:cubicBezTo>
                  <a:pt x="74" y="54"/>
                  <a:pt x="74" y="54"/>
                  <a:pt x="74" y="54"/>
                </a:cubicBezTo>
                <a:moveTo>
                  <a:pt x="253" y="40"/>
                </a:moveTo>
                <a:cubicBezTo>
                  <a:pt x="245" y="46"/>
                  <a:pt x="245" y="46"/>
                  <a:pt x="245" y="46"/>
                </a:cubicBezTo>
                <a:cubicBezTo>
                  <a:pt x="250" y="54"/>
                  <a:pt x="250" y="54"/>
                  <a:pt x="250" y="54"/>
                </a:cubicBezTo>
                <a:cubicBezTo>
                  <a:pt x="253" y="60"/>
                  <a:pt x="253" y="60"/>
                  <a:pt x="253" y="60"/>
                </a:cubicBezTo>
                <a:cubicBezTo>
                  <a:pt x="245" y="60"/>
                  <a:pt x="245" y="60"/>
                  <a:pt x="245" y="60"/>
                </a:cubicBezTo>
                <a:cubicBezTo>
                  <a:pt x="258" y="63"/>
                  <a:pt x="258" y="63"/>
                  <a:pt x="258" y="63"/>
                </a:cubicBezTo>
                <a:cubicBezTo>
                  <a:pt x="258" y="69"/>
                  <a:pt x="258" y="69"/>
                  <a:pt x="258" y="69"/>
                </a:cubicBezTo>
                <a:cubicBezTo>
                  <a:pt x="286" y="69"/>
                  <a:pt x="286" y="69"/>
                  <a:pt x="286" y="69"/>
                </a:cubicBezTo>
                <a:cubicBezTo>
                  <a:pt x="261" y="66"/>
                  <a:pt x="261" y="66"/>
                  <a:pt x="261" y="66"/>
                </a:cubicBezTo>
                <a:cubicBezTo>
                  <a:pt x="261" y="60"/>
                  <a:pt x="261" y="60"/>
                  <a:pt x="261" y="60"/>
                </a:cubicBezTo>
                <a:cubicBezTo>
                  <a:pt x="267" y="60"/>
                  <a:pt x="267" y="60"/>
                  <a:pt x="267" y="60"/>
                </a:cubicBezTo>
                <a:cubicBezTo>
                  <a:pt x="269" y="63"/>
                  <a:pt x="269" y="63"/>
                  <a:pt x="269" y="63"/>
                </a:cubicBezTo>
                <a:cubicBezTo>
                  <a:pt x="275" y="63"/>
                  <a:pt x="275" y="63"/>
                  <a:pt x="275" y="63"/>
                </a:cubicBezTo>
                <a:cubicBezTo>
                  <a:pt x="288" y="60"/>
                  <a:pt x="288" y="60"/>
                  <a:pt x="288" y="60"/>
                </a:cubicBezTo>
                <a:cubicBezTo>
                  <a:pt x="290" y="60"/>
                  <a:pt x="291" y="60"/>
                  <a:pt x="292" y="60"/>
                </a:cubicBezTo>
                <a:cubicBezTo>
                  <a:pt x="292" y="60"/>
                  <a:pt x="292" y="60"/>
                  <a:pt x="292" y="60"/>
                </a:cubicBezTo>
                <a:cubicBezTo>
                  <a:pt x="291" y="60"/>
                  <a:pt x="290" y="60"/>
                  <a:pt x="288" y="60"/>
                </a:cubicBezTo>
                <a:cubicBezTo>
                  <a:pt x="275" y="63"/>
                  <a:pt x="275" y="63"/>
                  <a:pt x="275" y="63"/>
                </a:cubicBezTo>
                <a:cubicBezTo>
                  <a:pt x="291" y="63"/>
                  <a:pt x="291" y="63"/>
                  <a:pt x="291" y="63"/>
                </a:cubicBezTo>
                <a:cubicBezTo>
                  <a:pt x="291" y="72"/>
                  <a:pt x="291" y="72"/>
                  <a:pt x="291" y="72"/>
                </a:cubicBezTo>
                <a:cubicBezTo>
                  <a:pt x="286" y="69"/>
                  <a:pt x="286" y="69"/>
                  <a:pt x="286" y="69"/>
                </a:cubicBezTo>
                <a:cubicBezTo>
                  <a:pt x="258" y="69"/>
                  <a:pt x="258" y="69"/>
                  <a:pt x="258" y="69"/>
                </a:cubicBezTo>
                <a:cubicBezTo>
                  <a:pt x="258" y="63"/>
                  <a:pt x="258" y="63"/>
                  <a:pt x="258" y="63"/>
                </a:cubicBezTo>
                <a:cubicBezTo>
                  <a:pt x="245" y="60"/>
                  <a:pt x="245" y="60"/>
                  <a:pt x="245" y="60"/>
                </a:cubicBezTo>
                <a:cubicBezTo>
                  <a:pt x="163" y="60"/>
                  <a:pt x="163" y="60"/>
                  <a:pt x="163" y="60"/>
                </a:cubicBezTo>
                <a:cubicBezTo>
                  <a:pt x="152" y="57"/>
                  <a:pt x="152" y="57"/>
                  <a:pt x="152" y="57"/>
                </a:cubicBezTo>
                <a:cubicBezTo>
                  <a:pt x="74" y="54"/>
                  <a:pt x="74" y="54"/>
                  <a:pt x="74" y="54"/>
                </a:cubicBezTo>
                <a:cubicBezTo>
                  <a:pt x="74" y="54"/>
                  <a:pt x="74" y="54"/>
                  <a:pt x="74" y="54"/>
                </a:cubicBezTo>
                <a:cubicBezTo>
                  <a:pt x="68" y="55"/>
                  <a:pt x="68" y="55"/>
                  <a:pt x="68" y="55"/>
                </a:cubicBezTo>
                <a:cubicBezTo>
                  <a:pt x="66" y="60"/>
                  <a:pt x="66" y="60"/>
                  <a:pt x="66" y="60"/>
                </a:cubicBezTo>
                <a:cubicBezTo>
                  <a:pt x="54" y="60"/>
                  <a:pt x="54" y="60"/>
                  <a:pt x="54" y="60"/>
                </a:cubicBezTo>
                <a:cubicBezTo>
                  <a:pt x="57" y="66"/>
                  <a:pt x="57" y="66"/>
                  <a:pt x="57" y="66"/>
                </a:cubicBezTo>
                <a:cubicBezTo>
                  <a:pt x="57" y="66"/>
                  <a:pt x="57" y="66"/>
                  <a:pt x="57" y="66"/>
                </a:cubicBezTo>
                <a:cubicBezTo>
                  <a:pt x="66" y="69"/>
                  <a:pt x="66" y="69"/>
                  <a:pt x="66" y="69"/>
                </a:cubicBezTo>
                <a:cubicBezTo>
                  <a:pt x="74" y="69"/>
                  <a:pt x="74" y="69"/>
                  <a:pt x="74" y="69"/>
                </a:cubicBezTo>
                <a:cubicBezTo>
                  <a:pt x="79" y="69"/>
                  <a:pt x="79" y="69"/>
                  <a:pt x="79" y="69"/>
                </a:cubicBezTo>
                <a:cubicBezTo>
                  <a:pt x="79" y="74"/>
                  <a:pt x="79" y="74"/>
                  <a:pt x="79" y="74"/>
                </a:cubicBezTo>
                <a:cubicBezTo>
                  <a:pt x="79" y="69"/>
                  <a:pt x="79" y="69"/>
                  <a:pt x="79" y="69"/>
                </a:cubicBezTo>
                <a:cubicBezTo>
                  <a:pt x="74" y="69"/>
                  <a:pt x="74" y="69"/>
                  <a:pt x="74" y="69"/>
                </a:cubicBezTo>
                <a:cubicBezTo>
                  <a:pt x="74" y="74"/>
                  <a:pt x="74" y="74"/>
                  <a:pt x="74" y="74"/>
                </a:cubicBezTo>
                <a:cubicBezTo>
                  <a:pt x="74" y="69"/>
                  <a:pt x="74" y="69"/>
                  <a:pt x="74" y="69"/>
                </a:cubicBezTo>
                <a:cubicBezTo>
                  <a:pt x="66" y="69"/>
                  <a:pt x="66" y="69"/>
                  <a:pt x="66" y="69"/>
                </a:cubicBezTo>
                <a:cubicBezTo>
                  <a:pt x="66" y="71"/>
                  <a:pt x="65" y="72"/>
                  <a:pt x="63" y="72"/>
                </a:cubicBezTo>
                <a:cubicBezTo>
                  <a:pt x="62" y="72"/>
                  <a:pt x="60" y="72"/>
                  <a:pt x="57" y="72"/>
                </a:cubicBezTo>
                <a:cubicBezTo>
                  <a:pt x="54" y="72"/>
                  <a:pt x="53" y="71"/>
                  <a:pt x="52" y="71"/>
                </a:cubicBezTo>
                <a:cubicBezTo>
                  <a:pt x="51" y="71"/>
                  <a:pt x="54" y="72"/>
                  <a:pt x="49" y="75"/>
                </a:cubicBezTo>
                <a:cubicBezTo>
                  <a:pt x="55" y="80"/>
                  <a:pt x="55" y="80"/>
                  <a:pt x="55" y="80"/>
                </a:cubicBezTo>
                <a:cubicBezTo>
                  <a:pt x="52" y="74"/>
                  <a:pt x="52" y="74"/>
                  <a:pt x="52" y="74"/>
                </a:cubicBezTo>
                <a:cubicBezTo>
                  <a:pt x="55" y="80"/>
                  <a:pt x="55" y="80"/>
                  <a:pt x="55" y="80"/>
                </a:cubicBezTo>
                <a:cubicBezTo>
                  <a:pt x="77" y="81"/>
                  <a:pt x="77" y="81"/>
                  <a:pt x="77" y="81"/>
                </a:cubicBezTo>
                <a:cubicBezTo>
                  <a:pt x="68" y="86"/>
                  <a:pt x="68" y="86"/>
                  <a:pt x="68" y="86"/>
                </a:cubicBezTo>
                <a:cubicBezTo>
                  <a:pt x="63" y="86"/>
                  <a:pt x="57" y="86"/>
                  <a:pt x="57" y="91"/>
                </a:cubicBezTo>
                <a:cubicBezTo>
                  <a:pt x="57" y="95"/>
                  <a:pt x="63" y="98"/>
                  <a:pt x="66" y="100"/>
                </a:cubicBezTo>
                <a:cubicBezTo>
                  <a:pt x="71" y="100"/>
                  <a:pt x="71" y="100"/>
                  <a:pt x="71" y="100"/>
                </a:cubicBezTo>
                <a:cubicBezTo>
                  <a:pt x="60" y="94"/>
                  <a:pt x="60" y="94"/>
                  <a:pt x="60" y="94"/>
                </a:cubicBezTo>
                <a:cubicBezTo>
                  <a:pt x="71" y="100"/>
                  <a:pt x="71" y="100"/>
                  <a:pt x="71" y="100"/>
                </a:cubicBezTo>
                <a:cubicBezTo>
                  <a:pt x="71" y="103"/>
                  <a:pt x="71" y="103"/>
                  <a:pt x="71" y="103"/>
                </a:cubicBezTo>
                <a:cubicBezTo>
                  <a:pt x="90" y="103"/>
                  <a:pt x="90" y="103"/>
                  <a:pt x="90" y="103"/>
                </a:cubicBezTo>
                <a:cubicBezTo>
                  <a:pt x="93" y="105"/>
                  <a:pt x="93" y="105"/>
                  <a:pt x="93" y="105"/>
                </a:cubicBezTo>
                <a:cubicBezTo>
                  <a:pt x="90" y="103"/>
                  <a:pt x="90" y="103"/>
                  <a:pt x="90" y="103"/>
                </a:cubicBezTo>
                <a:cubicBezTo>
                  <a:pt x="71" y="103"/>
                  <a:pt x="71" y="103"/>
                  <a:pt x="71" y="103"/>
                </a:cubicBezTo>
                <a:cubicBezTo>
                  <a:pt x="87" y="109"/>
                  <a:pt x="87" y="109"/>
                  <a:pt x="87" y="109"/>
                </a:cubicBezTo>
                <a:cubicBezTo>
                  <a:pt x="85" y="111"/>
                  <a:pt x="85" y="111"/>
                  <a:pt x="85" y="111"/>
                </a:cubicBezTo>
                <a:cubicBezTo>
                  <a:pt x="79" y="111"/>
                  <a:pt x="79" y="111"/>
                  <a:pt x="79" y="111"/>
                </a:cubicBezTo>
                <a:cubicBezTo>
                  <a:pt x="79" y="114"/>
                  <a:pt x="79" y="114"/>
                  <a:pt x="79" y="114"/>
                </a:cubicBezTo>
                <a:cubicBezTo>
                  <a:pt x="76" y="117"/>
                  <a:pt x="76" y="117"/>
                  <a:pt x="76" y="117"/>
                </a:cubicBezTo>
                <a:cubicBezTo>
                  <a:pt x="79" y="117"/>
                  <a:pt x="79" y="117"/>
                  <a:pt x="79" y="117"/>
                </a:cubicBezTo>
                <a:cubicBezTo>
                  <a:pt x="79" y="114"/>
                  <a:pt x="79" y="114"/>
                  <a:pt x="79" y="114"/>
                </a:cubicBezTo>
                <a:cubicBezTo>
                  <a:pt x="79" y="117"/>
                  <a:pt x="79" y="117"/>
                  <a:pt x="79" y="117"/>
                </a:cubicBezTo>
                <a:cubicBezTo>
                  <a:pt x="90" y="114"/>
                  <a:pt x="90" y="114"/>
                  <a:pt x="90" y="114"/>
                </a:cubicBezTo>
                <a:cubicBezTo>
                  <a:pt x="90" y="111"/>
                  <a:pt x="90" y="111"/>
                  <a:pt x="90" y="111"/>
                </a:cubicBezTo>
                <a:cubicBezTo>
                  <a:pt x="93" y="111"/>
                  <a:pt x="93" y="111"/>
                  <a:pt x="93" y="111"/>
                </a:cubicBezTo>
                <a:cubicBezTo>
                  <a:pt x="95" y="109"/>
                  <a:pt x="95" y="109"/>
                  <a:pt x="95" y="109"/>
                </a:cubicBezTo>
                <a:cubicBezTo>
                  <a:pt x="101" y="109"/>
                  <a:pt x="101" y="109"/>
                  <a:pt x="101" y="109"/>
                </a:cubicBezTo>
                <a:cubicBezTo>
                  <a:pt x="107" y="96"/>
                  <a:pt x="102" y="101"/>
                  <a:pt x="114" y="94"/>
                </a:cubicBezTo>
                <a:cubicBezTo>
                  <a:pt x="123" y="91"/>
                  <a:pt x="123" y="91"/>
                  <a:pt x="123" y="91"/>
                </a:cubicBezTo>
                <a:cubicBezTo>
                  <a:pt x="114" y="94"/>
                  <a:pt x="114" y="94"/>
                  <a:pt x="114" y="94"/>
                </a:cubicBezTo>
                <a:cubicBezTo>
                  <a:pt x="114" y="97"/>
                  <a:pt x="114" y="97"/>
                  <a:pt x="114" y="97"/>
                </a:cubicBezTo>
                <a:cubicBezTo>
                  <a:pt x="117" y="100"/>
                  <a:pt x="117" y="100"/>
                  <a:pt x="117" y="100"/>
                </a:cubicBezTo>
                <a:cubicBezTo>
                  <a:pt x="123" y="100"/>
                  <a:pt x="123" y="100"/>
                  <a:pt x="123" y="100"/>
                </a:cubicBezTo>
                <a:cubicBezTo>
                  <a:pt x="125" y="97"/>
                  <a:pt x="125" y="97"/>
                  <a:pt x="125" y="97"/>
                </a:cubicBezTo>
                <a:cubicBezTo>
                  <a:pt x="169" y="103"/>
                  <a:pt x="169" y="103"/>
                  <a:pt x="169" y="103"/>
                </a:cubicBezTo>
                <a:cubicBezTo>
                  <a:pt x="182" y="99"/>
                  <a:pt x="182" y="99"/>
                  <a:pt x="182" y="99"/>
                </a:cubicBezTo>
                <a:cubicBezTo>
                  <a:pt x="185" y="106"/>
                  <a:pt x="185" y="106"/>
                  <a:pt x="185" y="106"/>
                </a:cubicBezTo>
                <a:cubicBezTo>
                  <a:pt x="188" y="109"/>
                  <a:pt x="188" y="109"/>
                  <a:pt x="188" y="109"/>
                </a:cubicBezTo>
                <a:cubicBezTo>
                  <a:pt x="190" y="111"/>
                  <a:pt x="190" y="111"/>
                  <a:pt x="190" y="111"/>
                </a:cubicBezTo>
                <a:cubicBezTo>
                  <a:pt x="196" y="111"/>
                  <a:pt x="196" y="111"/>
                  <a:pt x="196" y="111"/>
                </a:cubicBezTo>
                <a:cubicBezTo>
                  <a:pt x="207" y="126"/>
                  <a:pt x="207" y="126"/>
                  <a:pt x="207" y="126"/>
                </a:cubicBezTo>
                <a:cubicBezTo>
                  <a:pt x="207" y="129"/>
                  <a:pt x="207" y="129"/>
                  <a:pt x="207" y="129"/>
                </a:cubicBezTo>
                <a:cubicBezTo>
                  <a:pt x="207" y="131"/>
                  <a:pt x="207" y="131"/>
                  <a:pt x="207" y="131"/>
                </a:cubicBezTo>
                <a:cubicBezTo>
                  <a:pt x="210" y="134"/>
                  <a:pt x="210" y="134"/>
                  <a:pt x="210" y="134"/>
                </a:cubicBezTo>
                <a:cubicBezTo>
                  <a:pt x="207" y="131"/>
                  <a:pt x="207" y="131"/>
                  <a:pt x="207" y="131"/>
                </a:cubicBezTo>
                <a:cubicBezTo>
                  <a:pt x="207" y="129"/>
                  <a:pt x="207" y="129"/>
                  <a:pt x="207" y="129"/>
                </a:cubicBezTo>
                <a:cubicBezTo>
                  <a:pt x="207" y="126"/>
                  <a:pt x="207" y="126"/>
                  <a:pt x="207" y="126"/>
                </a:cubicBezTo>
                <a:cubicBezTo>
                  <a:pt x="207" y="129"/>
                  <a:pt x="207" y="129"/>
                  <a:pt x="207" y="129"/>
                </a:cubicBezTo>
                <a:cubicBezTo>
                  <a:pt x="207" y="131"/>
                  <a:pt x="207" y="131"/>
                  <a:pt x="207" y="131"/>
                </a:cubicBezTo>
                <a:cubicBezTo>
                  <a:pt x="210" y="134"/>
                  <a:pt x="210" y="134"/>
                  <a:pt x="210" y="134"/>
                </a:cubicBezTo>
                <a:cubicBezTo>
                  <a:pt x="218" y="137"/>
                  <a:pt x="218" y="137"/>
                  <a:pt x="218" y="137"/>
                </a:cubicBezTo>
                <a:cubicBezTo>
                  <a:pt x="220" y="140"/>
                  <a:pt x="220" y="140"/>
                  <a:pt x="220" y="140"/>
                </a:cubicBezTo>
                <a:cubicBezTo>
                  <a:pt x="223" y="143"/>
                  <a:pt x="223" y="143"/>
                  <a:pt x="223" y="143"/>
                </a:cubicBezTo>
                <a:cubicBezTo>
                  <a:pt x="226" y="152"/>
                  <a:pt x="226" y="152"/>
                  <a:pt x="226" y="152"/>
                </a:cubicBezTo>
                <a:cubicBezTo>
                  <a:pt x="223" y="143"/>
                  <a:pt x="223" y="143"/>
                  <a:pt x="223" y="143"/>
                </a:cubicBezTo>
                <a:cubicBezTo>
                  <a:pt x="223" y="148"/>
                  <a:pt x="223" y="148"/>
                  <a:pt x="223" y="148"/>
                </a:cubicBezTo>
                <a:cubicBezTo>
                  <a:pt x="217" y="143"/>
                  <a:pt x="217" y="143"/>
                  <a:pt x="217" y="143"/>
                </a:cubicBezTo>
                <a:cubicBezTo>
                  <a:pt x="220" y="140"/>
                  <a:pt x="220" y="140"/>
                  <a:pt x="220" y="140"/>
                </a:cubicBezTo>
                <a:cubicBezTo>
                  <a:pt x="218" y="137"/>
                  <a:pt x="218" y="137"/>
                  <a:pt x="218" y="137"/>
                </a:cubicBezTo>
                <a:cubicBezTo>
                  <a:pt x="215" y="140"/>
                  <a:pt x="215" y="140"/>
                  <a:pt x="215" y="140"/>
                </a:cubicBezTo>
                <a:cubicBezTo>
                  <a:pt x="210" y="137"/>
                  <a:pt x="210" y="137"/>
                  <a:pt x="210" y="137"/>
                </a:cubicBezTo>
                <a:cubicBezTo>
                  <a:pt x="207" y="140"/>
                  <a:pt x="207" y="140"/>
                  <a:pt x="207" y="140"/>
                </a:cubicBezTo>
                <a:cubicBezTo>
                  <a:pt x="218" y="154"/>
                  <a:pt x="218" y="154"/>
                  <a:pt x="218" y="154"/>
                </a:cubicBezTo>
                <a:cubicBezTo>
                  <a:pt x="216" y="161"/>
                  <a:pt x="215" y="163"/>
                  <a:pt x="215" y="171"/>
                </a:cubicBezTo>
                <a:cubicBezTo>
                  <a:pt x="215" y="177"/>
                  <a:pt x="215" y="177"/>
                  <a:pt x="215" y="177"/>
                </a:cubicBezTo>
                <a:cubicBezTo>
                  <a:pt x="215" y="182"/>
                  <a:pt x="215" y="182"/>
                  <a:pt x="215" y="182"/>
                </a:cubicBezTo>
                <a:cubicBezTo>
                  <a:pt x="220" y="185"/>
                  <a:pt x="220" y="185"/>
                  <a:pt x="220" y="185"/>
                </a:cubicBezTo>
                <a:cubicBezTo>
                  <a:pt x="220" y="185"/>
                  <a:pt x="220" y="185"/>
                  <a:pt x="220" y="185"/>
                </a:cubicBezTo>
                <a:cubicBezTo>
                  <a:pt x="220" y="185"/>
                  <a:pt x="220" y="185"/>
                  <a:pt x="220" y="185"/>
                </a:cubicBezTo>
                <a:cubicBezTo>
                  <a:pt x="228" y="195"/>
                  <a:pt x="228" y="195"/>
                  <a:pt x="228" y="195"/>
                </a:cubicBezTo>
                <a:cubicBezTo>
                  <a:pt x="409" y="195"/>
                  <a:pt x="409" y="195"/>
                  <a:pt x="409" y="195"/>
                </a:cubicBezTo>
                <a:cubicBezTo>
                  <a:pt x="410" y="194"/>
                  <a:pt x="410" y="194"/>
                  <a:pt x="410" y="194"/>
                </a:cubicBezTo>
                <a:cubicBezTo>
                  <a:pt x="413" y="191"/>
                  <a:pt x="413" y="191"/>
                  <a:pt x="413" y="191"/>
                </a:cubicBezTo>
                <a:cubicBezTo>
                  <a:pt x="416" y="188"/>
                  <a:pt x="416" y="188"/>
                  <a:pt x="416" y="188"/>
                </a:cubicBezTo>
                <a:cubicBezTo>
                  <a:pt x="419" y="188"/>
                  <a:pt x="419" y="188"/>
                  <a:pt x="419" y="188"/>
                </a:cubicBezTo>
                <a:cubicBezTo>
                  <a:pt x="427" y="185"/>
                  <a:pt x="427" y="185"/>
                  <a:pt x="427" y="185"/>
                </a:cubicBezTo>
                <a:cubicBezTo>
                  <a:pt x="430" y="183"/>
                  <a:pt x="430" y="183"/>
                  <a:pt x="430" y="183"/>
                </a:cubicBezTo>
                <a:cubicBezTo>
                  <a:pt x="438" y="183"/>
                  <a:pt x="438" y="183"/>
                  <a:pt x="438" y="183"/>
                </a:cubicBezTo>
                <a:cubicBezTo>
                  <a:pt x="438" y="174"/>
                  <a:pt x="438" y="174"/>
                  <a:pt x="438" y="174"/>
                </a:cubicBezTo>
                <a:cubicBezTo>
                  <a:pt x="438" y="171"/>
                  <a:pt x="438" y="171"/>
                  <a:pt x="438" y="171"/>
                </a:cubicBezTo>
                <a:cubicBezTo>
                  <a:pt x="435" y="171"/>
                  <a:pt x="435" y="171"/>
                  <a:pt x="435" y="171"/>
                </a:cubicBezTo>
                <a:cubicBezTo>
                  <a:pt x="432" y="171"/>
                  <a:pt x="432" y="171"/>
                  <a:pt x="432" y="171"/>
                </a:cubicBezTo>
                <a:cubicBezTo>
                  <a:pt x="432" y="168"/>
                  <a:pt x="432" y="168"/>
                  <a:pt x="432" y="168"/>
                </a:cubicBezTo>
                <a:cubicBezTo>
                  <a:pt x="430" y="168"/>
                  <a:pt x="430" y="168"/>
                  <a:pt x="430" y="168"/>
                </a:cubicBezTo>
                <a:cubicBezTo>
                  <a:pt x="424" y="168"/>
                  <a:pt x="424" y="168"/>
                  <a:pt x="424" y="168"/>
                </a:cubicBezTo>
                <a:cubicBezTo>
                  <a:pt x="430" y="168"/>
                  <a:pt x="430" y="168"/>
                  <a:pt x="430" y="168"/>
                </a:cubicBezTo>
                <a:cubicBezTo>
                  <a:pt x="432" y="166"/>
                  <a:pt x="432" y="166"/>
                  <a:pt x="432" y="166"/>
                </a:cubicBezTo>
                <a:cubicBezTo>
                  <a:pt x="430" y="160"/>
                  <a:pt x="430" y="160"/>
                  <a:pt x="430" y="160"/>
                </a:cubicBezTo>
                <a:cubicBezTo>
                  <a:pt x="425" y="160"/>
                  <a:pt x="425" y="160"/>
                  <a:pt x="425" y="160"/>
                </a:cubicBezTo>
                <a:cubicBezTo>
                  <a:pt x="424" y="160"/>
                  <a:pt x="424" y="160"/>
                  <a:pt x="424" y="160"/>
                </a:cubicBezTo>
                <a:cubicBezTo>
                  <a:pt x="425" y="160"/>
                  <a:pt x="425" y="160"/>
                  <a:pt x="425" y="160"/>
                </a:cubicBezTo>
                <a:cubicBezTo>
                  <a:pt x="427" y="157"/>
                  <a:pt x="427" y="157"/>
                  <a:pt x="427" y="157"/>
                </a:cubicBezTo>
                <a:cubicBezTo>
                  <a:pt x="430" y="160"/>
                  <a:pt x="430" y="160"/>
                  <a:pt x="430" y="160"/>
                </a:cubicBezTo>
                <a:cubicBezTo>
                  <a:pt x="432" y="166"/>
                  <a:pt x="432" y="166"/>
                  <a:pt x="432" y="166"/>
                </a:cubicBezTo>
                <a:cubicBezTo>
                  <a:pt x="432" y="168"/>
                  <a:pt x="432" y="168"/>
                  <a:pt x="432" y="168"/>
                </a:cubicBezTo>
                <a:cubicBezTo>
                  <a:pt x="432" y="171"/>
                  <a:pt x="432" y="171"/>
                  <a:pt x="432" y="171"/>
                </a:cubicBezTo>
                <a:cubicBezTo>
                  <a:pt x="435" y="171"/>
                  <a:pt x="435" y="171"/>
                  <a:pt x="435" y="171"/>
                </a:cubicBezTo>
                <a:cubicBezTo>
                  <a:pt x="435" y="166"/>
                  <a:pt x="435" y="166"/>
                  <a:pt x="435" y="166"/>
                </a:cubicBezTo>
                <a:cubicBezTo>
                  <a:pt x="440" y="163"/>
                  <a:pt x="440" y="163"/>
                  <a:pt x="440" y="163"/>
                </a:cubicBezTo>
                <a:cubicBezTo>
                  <a:pt x="443" y="163"/>
                  <a:pt x="443" y="163"/>
                  <a:pt x="443" y="163"/>
                </a:cubicBezTo>
                <a:cubicBezTo>
                  <a:pt x="454" y="158"/>
                  <a:pt x="454" y="158"/>
                  <a:pt x="454" y="158"/>
                </a:cubicBezTo>
                <a:cubicBezTo>
                  <a:pt x="466" y="159"/>
                  <a:pt x="466" y="159"/>
                  <a:pt x="466" y="159"/>
                </a:cubicBezTo>
                <a:cubicBezTo>
                  <a:pt x="454" y="158"/>
                  <a:pt x="454" y="158"/>
                  <a:pt x="454" y="158"/>
                </a:cubicBezTo>
                <a:cubicBezTo>
                  <a:pt x="443" y="163"/>
                  <a:pt x="443" y="163"/>
                  <a:pt x="443" y="163"/>
                </a:cubicBezTo>
                <a:cubicBezTo>
                  <a:pt x="457" y="160"/>
                  <a:pt x="457" y="160"/>
                  <a:pt x="457" y="160"/>
                </a:cubicBezTo>
                <a:cubicBezTo>
                  <a:pt x="460" y="169"/>
                  <a:pt x="460" y="169"/>
                  <a:pt x="460" y="169"/>
                </a:cubicBezTo>
                <a:cubicBezTo>
                  <a:pt x="470" y="166"/>
                  <a:pt x="470" y="166"/>
                  <a:pt x="470" y="166"/>
                </a:cubicBezTo>
                <a:cubicBezTo>
                  <a:pt x="476" y="161"/>
                  <a:pt x="476" y="161"/>
                  <a:pt x="476" y="161"/>
                </a:cubicBezTo>
                <a:cubicBezTo>
                  <a:pt x="468" y="157"/>
                  <a:pt x="468" y="157"/>
                  <a:pt x="468" y="157"/>
                </a:cubicBezTo>
                <a:cubicBezTo>
                  <a:pt x="464" y="155"/>
                  <a:pt x="464" y="155"/>
                  <a:pt x="464" y="155"/>
                </a:cubicBezTo>
                <a:cubicBezTo>
                  <a:pt x="462" y="151"/>
                  <a:pt x="462" y="151"/>
                  <a:pt x="462" y="151"/>
                </a:cubicBezTo>
                <a:cubicBezTo>
                  <a:pt x="462" y="148"/>
                  <a:pt x="462" y="148"/>
                  <a:pt x="462" y="148"/>
                </a:cubicBezTo>
                <a:cubicBezTo>
                  <a:pt x="456" y="147"/>
                  <a:pt x="456" y="147"/>
                  <a:pt x="456" y="147"/>
                </a:cubicBezTo>
                <a:cubicBezTo>
                  <a:pt x="454" y="148"/>
                  <a:pt x="454" y="148"/>
                  <a:pt x="454" y="148"/>
                </a:cubicBezTo>
                <a:cubicBezTo>
                  <a:pt x="456" y="147"/>
                  <a:pt x="456" y="147"/>
                  <a:pt x="456" y="147"/>
                </a:cubicBezTo>
                <a:cubicBezTo>
                  <a:pt x="462" y="148"/>
                  <a:pt x="462" y="148"/>
                  <a:pt x="462" y="148"/>
                </a:cubicBezTo>
                <a:cubicBezTo>
                  <a:pt x="465" y="146"/>
                  <a:pt x="465" y="146"/>
                  <a:pt x="465" y="146"/>
                </a:cubicBezTo>
                <a:cubicBezTo>
                  <a:pt x="449" y="143"/>
                  <a:pt x="449" y="143"/>
                  <a:pt x="449" y="143"/>
                </a:cubicBezTo>
                <a:cubicBezTo>
                  <a:pt x="449" y="140"/>
                  <a:pt x="449" y="140"/>
                  <a:pt x="449" y="140"/>
                </a:cubicBezTo>
                <a:cubicBezTo>
                  <a:pt x="443" y="140"/>
                  <a:pt x="443" y="140"/>
                  <a:pt x="443" y="140"/>
                </a:cubicBezTo>
                <a:cubicBezTo>
                  <a:pt x="435" y="151"/>
                  <a:pt x="435" y="151"/>
                  <a:pt x="435" y="151"/>
                </a:cubicBezTo>
                <a:cubicBezTo>
                  <a:pt x="443" y="140"/>
                  <a:pt x="443" y="140"/>
                  <a:pt x="443" y="140"/>
                </a:cubicBezTo>
                <a:cubicBezTo>
                  <a:pt x="449" y="140"/>
                  <a:pt x="449" y="140"/>
                  <a:pt x="449" y="140"/>
                </a:cubicBezTo>
                <a:cubicBezTo>
                  <a:pt x="454" y="138"/>
                  <a:pt x="454" y="138"/>
                  <a:pt x="454" y="138"/>
                </a:cubicBezTo>
                <a:cubicBezTo>
                  <a:pt x="479" y="140"/>
                  <a:pt x="479" y="140"/>
                  <a:pt x="479" y="140"/>
                </a:cubicBezTo>
                <a:cubicBezTo>
                  <a:pt x="483" y="140"/>
                  <a:pt x="483" y="140"/>
                  <a:pt x="483" y="140"/>
                </a:cubicBezTo>
                <a:cubicBezTo>
                  <a:pt x="483" y="118"/>
                  <a:pt x="483" y="118"/>
                  <a:pt x="483" y="118"/>
                </a:cubicBezTo>
                <a:cubicBezTo>
                  <a:pt x="479" y="117"/>
                  <a:pt x="479" y="117"/>
                  <a:pt x="479" y="117"/>
                </a:cubicBezTo>
                <a:cubicBezTo>
                  <a:pt x="465" y="100"/>
                  <a:pt x="465" y="100"/>
                  <a:pt x="465" y="100"/>
                </a:cubicBezTo>
                <a:cubicBezTo>
                  <a:pt x="457" y="106"/>
                  <a:pt x="457" y="106"/>
                  <a:pt x="457" y="106"/>
                </a:cubicBezTo>
                <a:cubicBezTo>
                  <a:pt x="457" y="106"/>
                  <a:pt x="457" y="106"/>
                  <a:pt x="457" y="106"/>
                </a:cubicBezTo>
                <a:cubicBezTo>
                  <a:pt x="443" y="103"/>
                  <a:pt x="443" y="103"/>
                  <a:pt x="443" y="103"/>
                </a:cubicBezTo>
                <a:cubicBezTo>
                  <a:pt x="443" y="103"/>
                  <a:pt x="443" y="103"/>
                  <a:pt x="443" y="103"/>
                </a:cubicBezTo>
                <a:cubicBezTo>
                  <a:pt x="443" y="94"/>
                  <a:pt x="443" y="94"/>
                  <a:pt x="443" y="94"/>
                </a:cubicBezTo>
                <a:cubicBezTo>
                  <a:pt x="427" y="93"/>
                  <a:pt x="438" y="89"/>
                  <a:pt x="427" y="89"/>
                </a:cubicBezTo>
                <a:cubicBezTo>
                  <a:pt x="411" y="89"/>
                  <a:pt x="411" y="89"/>
                  <a:pt x="411" y="89"/>
                </a:cubicBezTo>
                <a:cubicBezTo>
                  <a:pt x="411" y="98"/>
                  <a:pt x="416" y="110"/>
                  <a:pt x="416" y="111"/>
                </a:cubicBezTo>
                <a:cubicBezTo>
                  <a:pt x="416" y="119"/>
                  <a:pt x="414" y="118"/>
                  <a:pt x="408" y="120"/>
                </a:cubicBezTo>
                <a:cubicBezTo>
                  <a:pt x="405" y="123"/>
                  <a:pt x="405" y="123"/>
                  <a:pt x="405" y="123"/>
                </a:cubicBezTo>
                <a:cubicBezTo>
                  <a:pt x="408" y="120"/>
                  <a:pt x="408" y="120"/>
                  <a:pt x="408" y="120"/>
                </a:cubicBezTo>
                <a:cubicBezTo>
                  <a:pt x="405" y="123"/>
                  <a:pt x="405" y="123"/>
                  <a:pt x="405" y="123"/>
                </a:cubicBezTo>
                <a:cubicBezTo>
                  <a:pt x="405" y="126"/>
                  <a:pt x="405" y="126"/>
                  <a:pt x="405" y="126"/>
                </a:cubicBezTo>
                <a:cubicBezTo>
                  <a:pt x="408" y="128"/>
                  <a:pt x="408" y="128"/>
                  <a:pt x="408" y="128"/>
                </a:cubicBezTo>
                <a:cubicBezTo>
                  <a:pt x="405" y="126"/>
                  <a:pt x="405" y="126"/>
                  <a:pt x="405" y="126"/>
                </a:cubicBezTo>
                <a:cubicBezTo>
                  <a:pt x="402" y="131"/>
                  <a:pt x="402" y="131"/>
                  <a:pt x="402" y="131"/>
                </a:cubicBezTo>
                <a:cubicBezTo>
                  <a:pt x="397" y="131"/>
                  <a:pt x="397" y="131"/>
                  <a:pt x="397" y="131"/>
                </a:cubicBezTo>
                <a:cubicBezTo>
                  <a:pt x="392" y="120"/>
                  <a:pt x="392" y="120"/>
                  <a:pt x="392" y="120"/>
                </a:cubicBezTo>
                <a:cubicBezTo>
                  <a:pt x="381" y="120"/>
                  <a:pt x="381" y="120"/>
                  <a:pt x="381" y="120"/>
                </a:cubicBezTo>
                <a:cubicBezTo>
                  <a:pt x="378" y="117"/>
                  <a:pt x="378" y="117"/>
                  <a:pt x="378" y="117"/>
                </a:cubicBezTo>
                <a:cubicBezTo>
                  <a:pt x="354" y="111"/>
                  <a:pt x="354" y="111"/>
                  <a:pt x="354" y="111"/>
                </a:cubicBezTo>
                <a:cubicBezTo>
                  <a:pt x="351" y="108"/>
                  <a:pt x="351" y="108"/>
                  <a:pt x="351" y="108"/>
                </a:cubicBezTo>
                <a:cubicBezTo>
                  <a:pt x="348" y="106"/>
                  <a:pt x="348" y="106"/>
                  <a:pt x="348" y="106"/>
                </a:cubicBezTo>
                <a:cubicBezTo>
                  <a:pt x="343" y="106"/>
                  <a:pt x="343" y="106"/>
                  <a:pt x="343" y="106"/>
                </a:cubicBezTo>
                <a:cubicBezTo>
                  <a:pt x="343" y="97"/>
                  <a:pt x="343" y="97"/>
                  <a:pt x="343" y="97"/>
                </a:cubicBezTo>
                <a:cubicBezTo>
                  <a:pt x="351" y="86"/>
                  <a:pt x="351" y="86"/>
                  <a:pt x="351" y="86"/>
                </a:cubicBezTo>
                <a:cubicBezTo>
                  <a:pt x="343" y="97"/>
                  <a:pt x="343" y="97"/>
                  <a:pt x="343" y="97"/>
                </a:cubicBezTo>
                <a:cubicBezTo>
                  <a:pt x="356" y="86"/>
                  <a:pt x="356" y="86"/>
                  <a:pt x="356" y="86"/>
                </a:cubicBezTo>
                <a:cubicBezTo>
                  <a:pt x="356" y="83"/>
                  <a:pt x="356" y="83"/>
                  <a:pt x="356" y="83"/>
                </a:cubicBezTo>
                <a:cubicBezTo>
                  <a:pt x="345" y="80"/>
                  <a:pt x="345" y="80"/>
                  <a:pt x="345" y="80"/>
                </a:cubicBezTo>
                <a:cubicBezTo>
                  <a:pt x="356" y="83"/>
                  <a:pt x="356" y="83"/>
                  <a:pt x="356" y="83"/>
                </a:cubicBezTo>
                <a:cubicBezTo>
                  <a:pt x="370" y="79"/>
                  <a:pt x="370" y="79"/>
                  <a:pt x="370" y="79"/>
                </a:cubicBezTo>
                <a:cubicBezTo>
                  <a:pt x="370" y="77"/>
                  <a:pt x="370" y="77"/>
                  <a:pt x="370" y="77"/>
                </a:cubicBezTo>
                <a:cubicBezTo>
                  <a:pt x="370" y="79"/>
                  <a:pt x="370" y="79"/>
                  <a:pt x="370" y="79"/>
                </a:cubicBezTo>
                <a:cubicBezTo>
                  <a:pt x="356" y="83"/>
                  <a:pt x="356" y="83"/>
                  <a:pt x="356" y="83"/>
                </a:cubicBezTo>
                <a:cubicBezTo>
                  <a:pt x="356" y="86"/>
                  <a:pt x="356" y="86"/>
                  <a:pt x="356" y="86"/>
                </a:cubicBezTo>
                <a:cubicBezTo>
                  <a:pt x="370" y="83"/>
                  <a:pt x="370" y="83"/>
                  <a:pt x="370" y="83"/>
                </a:cubicBezTo>
                <a:cubicBezTo>
                  <a:pt x="373" y="77"/>
                  <a:pt x="373" y="77"/>
                  <a:pt x="373" y="77"/>
                </a:cubicBezTo>
                <a:cubicBezTo>
                  <a:pt x="373" y="74"/>
                  <a:pt x="373" y="74"/>
                  <a:pt x="373" y="74"/>
                </a:cubicBezTo>
                <a:cubicBezTo>
                  <a:pt x="362" y="74"/>
                  <a:pt x="362" y="74"/>
                  <a:pt x="362" y="74"/>
                </a:cubicBezTo>
                <a:cubicBezTo>
                  <a:pt x="373" y="74"/>
                  <a:pt x="373" y="74"/>
                  <a:pt x="373" y="74"/>
                </a:cubicBezTo>
                <a:cubicBezTo>
                  <a:pt x="383" y="69"/>
                  <a:pt x="383" y="69"/>
                  <a:pt x="383" y="69"/>
                </a:cubicBezTo>
                <a:cubicBezTo>
                  <a:pt x="386" y="72"/>
                  <a:pt x="386" y="72"/>
                  <a:pt x="386" y="72"/>
                </a:cubicBezTo>
                <a:cubicBezTo>
                  <a:pt x="389" y="72"/>
                  <a:pt x="389" y="72"/>
                  <a:pt x="389" y="72"/>
                </a:cubicBezTo>
                <a:cubicBezTo>
                  <a:pt x="392" y="72"/>
                  <a:pt x="392" y="72"/>
                  <a:pt x="392" y="72"/>
                </a:cubicBezTo>
                <a:cubicBezTo>
                  <a:pt x="394" y="66"/>
                  <a:pt x="394" y="66"/>
                  <a:pt x="394" y="66"/>
                </a:cubicBezTo>
                <a:cubicBezTo>
                  <a:pt x="392" y="72"/>
                  <a:pt x="392" y="72"/>
                  <a:pt x="392" y="72"/>
                </a:cubicBezTo>
                <a:cubicBezTo>
                  <a:pt x="397" y="71"/>
                  <a:pt x="397" y="71"/>
                  <a:pt x="397" y="71"/>
                </a:cubicBezTo>
                <a:cubicBezTo>
                  <a:pt x="394" y="66"/>
                  <a:pt x="394" y="66"/>
                  <a:pt x="394" y="66"/>
                </a:cubicBezTo>
                <a:cubicBezTo>
                  <a:pt x="397" y="60"/>
                  <a:pt x="397" y="60"/>
                  <a:pt x="397" y="60"/>
                </a:cubicBezTo>
                <a:cubicBezTo>
                  <a:pt x="392" y="60"/>
                  <a:pt x="392" y="60"/>
                  <a:pt x="392" y="60"/>
                </a:cubicBezTo>
                <a:cubicBezTo>
                  <a:pt x="381" y="63"/>
                  <a:pt x="381" y="63"/>
                  <a:pt x="381" y="63"/>
                </a:cubicBezTo>
                <a:cubicBezTo>
                  <a:pt x="378" y="66"/>
                  <a:pt x="378" y="66"/>
                  <a:pt x="378" y="66"/>
                </a:cubicBezTo>
                <a:cubicBezTo>
                  <a:pt x="375" y="69"/>
                  <a:pt x="375" y="69"/>
                  <a:pt x="375" y="69"/>
                </a:cubicBezTo>
                <a:cubicBezTo>
                  <a:pt x="370" y="69"/>
                  <a:pt x="370" y="69"/>
                  <a:pt x="370" y="69"/>
                </a:cubicBezTo>
                <a:cubicBezTo>
                  <a:pt x="370" y="63"/>
                  <a:pt x="370" y="63"/>
                  <a:pt x="370" y="63"/>
                </a:cubicBezTo>
                <a:cubicBezTo>
                  <a:pt x="367" y="60"/>
                  <a:pt x="367" y="60"/>
                  <a:pt x="367" y="60"/>
                </a:cubicBezTo>
                <a:cubicBezTo>
                  <a:pt x="362" y="63"/>
                  <a:pt x="362" y="63"/>
                  <a:pt x="362" y="63"/>
                </a:cubicBezTo>
                <a:cubicBezTo>
                  <a:pt x="356" y="60"/>
                  <a:pt x="356" y="60"/>
                  <a:pt x="356" y="60"/>
                </a:cubicBezTo>
                <a:cubicBezTo>
                  <a:pt x="354" y="57"/>
                  <a:pt x="354" y="57"/>
                  <a:pt x="354" y="57"/>
                </a:cubicBezTo>
                <a:cubicBezTo>
                  <a:pt x="351" y="54"/>
                  <a:pt x="351" y="54"/>
                  <a:pt x="351" y="54"/>
                </a:cubicBezTo>
                <a:cubicBezTo>
                  <a:pt x="348" y="52"/>
                  <a:pt x="348" y="52"/>
                  <a:pt x="348" y="52"/>
                </a:cubicBezTo>
                <a:cubicBezTo>
                  <a:pt x="340" y="52"/>
                  <a:pt x="340" y="52"/>
                  <a:pt x="340" y="52"/>
                </a:cubicBezTo>
                <a:cubicBezTo>
                  <a:pt x="337" y="52"/>
                  <a:pt x="337" y="52"/>
                  <a:pt x="337" y="52"/>
                </a:cubicBezTo>
                <a:cubicBezTo>
                  <a:pt x="335" y="49"/>
                  <a:pt x="335" y="49"/>
                  <a:pt x="335" y="49"/>
                </a:cubicBezTo>
                <a:cubicBezTo>
                  <a:pt x="321" y="49"/>
                  <a:pt x="321" y="49"/>
                  <a:pt x="321" y="49"/>
                </a:cubicBezTo>
                <a:cubicBezTo>
                  <a:pt x="335" y="52"/>
                  <a:pt x="335" y="52"/>
                  <a:pt x="335" y="52"/>
                </a:cubicBezTo>
                <a:cubicBezTo>
                  <a:pt x="332" y="57"/>
                  <a:pt x="332" y="57"/>
                  <a:pt x="332" y="57"/>
                </a:cubicBezTo>
                <a:cubicBezTo>
                  <a:pt x="337" y="60"/>
                  <a:pt x="337" y="60"/>
                  <a:pt x="337" y="60"/>
                </a:cubicBezTo>
                <a:cubicBezTo>
                  <a:pt x="345" y="63"/>
                  <a:pt x="345" y="63"/>
                  <a:pt x="345" y="63"/>
                </a:cubicBezTo>
                <a:cubicBezTo>
                  <a:pt x="348" y="57"/>
                  <a:pt x="348" y="57"/>
                  <a:pt x="348" y="57"/>
                </a:cubicBezTo>
                <a:cubicBezTo>
                  <a:pt x="345" y="63"/>
                  <a:pt x="345" y="63"/>
                  <a:pt x="345" y="63"/>
                </a:cubicBezTo>
                <a:cubicBezTo>
                  <a:pt x="340" y="66"/>
                  <a:pt x="340" y="66"/>
                  <a:pt x="340" y="66"/>
                </a:cubicBezTo>
                <a:cubicBezTo>
                  <a:pt x="340" y="69"/>
                  <a:pt x="340" y="69"/>
                  <a:pt x="340" y="69"/>
                </a:cubicBezTo>
                <a:cubicBezTo>
                  <a:pt x="337" y="69"/>
                  <a:pt x="337" y="69"/>
                  <a:pt x="337" y="69"/>
                </a:cubicBezTo>
                <a:cubicBezTo>
                  <a:pt x="337" y="60"/>
                  <a:pt x="337" y="60"/>
                  <a:pt x="337" y="60"/>
                </a:cubicBezTo>
                <a:cubicBezTo>
                  <a:pt x="332" y="57"/>
                  <a:pt x="332" y="57"/>
                  <a:pt x="332" y="57"/>
                </a:cubicBezTo>
                <a:cubicBezTo>
                  <a:pt x="326" y="57"/>
                  <a:pt x="326" y="57"/>
                  <a:pt x="326" y="57"/>
                </a:cubicBezTo>
                <a:cubicBezTo>
                  <a:pt x="329" y="66"/>
                  <a:pt x="329" y="66"/>
                  <a:pt x="329" y="66"/>
                </a:cubicBezTo>
                <a:cubicBezTo>
                  <a:pt x="302" y="66"/>
                  <a:pt x="302" y="66"/>
                  <a:pt x="302" y="66"/>
                </a:cubicBezTo>
                <a:cubicBezTo>
                  <a:pt x="293" y="63"/>
                  <a:pt x="293" y="63"/>
                  <a:pt x="293" y="63"/>
                </a:cubicBezTo>
                <a:cubicBezTo>
                  <a:pt x="296" y="60"/>
                  <a:pt x="296" y="60"/>
                  <a:pt x="296" y="60"/>
                </a:cubicBezTo>
                <a:cubicBezTo>
                  <a:pt x="294" y="57"/>
                  <a:pt x="294" y="57"/>
                  <a:pt x="294" y="57"/>
                </a:cubicBezTo>
                <a:cubicBezTo>
                  <a:pt x="292" y="58"/>
                  <a:pt x="292" y="59"/>
                  <a:pt x="292" y="60"/>
                </a:cubicBezTo>
                <a:cubicBezTo>
                  <a:pt x="292" y="60"/>
                  <a:pt x="292" y="60"/>
                  <a:pt x="292" y="60"/>
                </a:cubicBezTo>
                <a:cubicBezTo>
                  <a:pt x="292" y="59"/>
                  <a:pt x="292" y="58"/>
                  <a:pt x="294" y="57"/>
                </a:cubicBezTo>
                <a:cubicBezTo>
                  <a:pt x="296" y="60"/>
                  <a:pt x="296" y="60"/>
                  <a:pt x="296" y="60"/>
                </a:cubicBezTo>
                <a:cubicBezTo>
                  <a:pt x="302" y="60"/>
                  <a:pt x="302" y="60"/>
                  <a:pt x="302" y="60"/>
                </a:cubicBezTo>
                <a:cubicBezTo>
                  <a:pt x="310" y="60"/>
                  <a:pt x="310" y="60"/>
                  <a:pt x="310" y="60"/>
                </a:cubicBezTo>
                <a:cubicBezTo>
                  <a:pt x="302" y="60"/>
                  <a:pt x="302" y="60"/>
                  <a:pt x="302" y="60"/>
                </a:cubicBezTo>
                <a:cubicBezTo>
                  <a:pt x="302" y="63"/>
                  <a:pt x="303" y="64"/>
                  <a:pt x="304" y="64"/>
                </a:cubicBezTo>
                <a:cubicBezTo>
                  <a:pt x="308" y="64"/>
                  <a:pt x="315" y="55"/>
                  <a:pt x="315" y="54"/>
                </a:cubicBezTo>
                <a:cubicBezTo>
                  <a:pt x="310" y="54"/>
                  <a:pt x="310" y="54"/>
                  <a:pt x="310" y="54"/>
                </a:cubicBezTo>
                <a:cubicBezTo>
                  <a:pt x="302" y="49"/>
                  <a:pt x="302" y="49"/>
                  <a:pt x="302" y="49"/>
                </a:cubicBezTo>
                <a:cubicBezTo>
                  <a:pt x="294" y="43"/>
                  <a:pt x="294" y="43"/>
                  <a:pt x="294" y="43"/>
                </a:cubicBezTo>
                <a:cubicBezTo>
                  <a:pt x="291" y="43"/>
                  <a:pt x="291" y="43"/>
                  <a:pt x="291" y="43"/>
                </a:cubicBezTo>
                <a:cubicBezTo>
                  <a:pt x="291" y="52"/>
                  <a:pt x="291" y="52"/>
                  <a:pt x="291" y="52"/>
                </a:cubicBezTo>
                <a:cubicBezTo>
                  <a:pt x="291" y="43"/>
                  <a:pt x="291" y="43"/>
                  <a:pt x="291" y="43"/>
                </a:cubicBezTo>
                <a:cubicBezTo>
                  <a:pt x="288" y="46"/>
                  <a:pt x="288" y="46"/>
                  <a:pt x="288" y="46"/>
                </a:cubicBezTo>
                <a:cubicBezTo>
                  <a:pt x="283" y="46"/>
                  <a:pt x="283" y="46"/>
                  <a:pt x="283" y="46"/>
                </a:cubicBezTo>
                <a:cubicBezTo>
                  <a:pt x="275" y="46"/>
                  <a:pt x="275" y="46"/>
                  <a:pt x="275" y="46"/>
                </a:cubicBezTo>
                <a:cubicBezTo>
                  <a:pt x="264" y="43"/>
                  <a:pt x="264" y="43"/>
                  <a:pt x="264" y="43"/>
                </a:cubicBezTo>
                <a:cubicBezTo>
                  <a:pt x="258" y="43"/>
                  <a:pt x="258" y="43"/>
                  <a:pt x="258" y="43"/>
                </a:cubicBezTo>
                <a:cubicBezTo>
                  <a:pt x="250" y="49"/>
                  <a:pt x="250" y="49"/>
                  <a:pt x="250" y="49"/>
                </a:cubicBezTo>
                <a:cubicBezTo>
                  <a:pt x="250" y="49"/>
                  <a:pt x="250" y="49"/>
                  <a:pt x="250" y="49"/>
                </a:cubicBezTo>
                <a:cubicBezTo>
                  <a:pt x="258" y="43"/>
                  <a:pt x="258" y="43"/>
                  <a:pt x="258" y="43"/>
                </a:cubicBezTo>
                <a:cubicBezTo>
                  <a:pt x="253" y="40"/>
                  <a:pt x="253" y="40"/>
                  <a:pt x="253" y="40"/>
                </a:cubicBezTo>
                <a:moveTo>
                  <a:pt x="253" y="40"/>
                </a:moveTo>
                <a:cubicBezTo>
                  <a:pt x="248" y="40"/>
                  <a:pt x="248" y="40"/>
                  <a:pt x="248" y="40"/>
                </a:cubicBezTo>
                <a:cubicBezTo>
                  <a:pt x="229" y="40"/>
                  <a:pt x="229" y="40"/>
                  <a:pt x="229" y="40"/>
                </a:cubicBezTo>
                <a:cubicBezTo>
                  <a:pt x="223" y="43"/>
                  <a:pt x="223" y="43"/>
                  <a:pt x="223" y="43"/>
                </a:cubicBezTo>
                <a:cubicBezTo>
                  <a:pt x="220" y="46"/>
                  <a:pt x="220" y="46"/>
                  <a:pt x="220" y="46"/>
                </a:cubicBezTo>
                <a:cubicBezTo>
                  <a:pt x="220" y="49"/>
                  <a:pt x="220" y="49"/>
                  <a:pt x="220" y="49"/>
                </a:cubicBezTo>
                <a:cubicBezTo>
                  <a:pt x="237" y="52"/>
                  <a:pt x="237" y="52"/>
                  <a:pt x="237" y="52"/>
                </a:cubicBezTo>
                <a:cubicBezTo>
                  <a:pt x="239" y="46"/>
                  <a:pt x="239" y="46"/>
                  <a:pt x="239" y="46"/>
                </a:cubicBezTo>
                <a:cubicBezTo>
                  <a:pt x="245" y="46"/>
                  <a:pt x="245" y="46"/>
                  <a:pt x="245" y="46"/>
                </a:cubicBezTo>
                <a:cubicBezTo>
                  <a:pt x="253" y="40"/>
                  <a:pt x="253" y="40"/>
                  <a:pt x="253" y="40"/>
                </a:cubicBezTo>
                <a:moveTo>
                  <a:pt x="321" y="40"/>
                </a:moveTo>
                <a:cubicBezTo>
                  <a:pt x="310" y="43"/>
                  <a:pt x="310" y="43"/>
                  <a:pt x="310" y="43"/>
                </a:cubicBezTo>
                <a:cubicBezTo>
                  <a:pt x="313" y="48"/>
                  <a:pt x="313" y="49"/>
                  <a:pt x="313" y="49"/>
                </a:cubicBezTo>
                <a:cubicBezTo>
                  <a:pt x="313" y="49"/>
                  <a:pt x="314" y="49"/>
                  <a:pt x="314" y="49"/>
                </a:cubicBezTo>
                <a:cubicBezTo>
                  <a:pt x="315" y="49"/>
                  <a:pt x="316" y="49"/>
                  <a:pt x="317" y="49"/>
                </a:cubicBezTo>
                <a:cubicBezTo>
                  <a:pt x="318" y="49"/>
                  <a:pt x="319" y="49"/>
                  <a:pt x="321" y="49"/>
                </a:cubicBezTo>
                <a:cubicBezTo>
                  <a:pt x="321" y="40"/>
                  <a:pt x="321" y="40"/>
                  <a:pt x="321" y="40"/>
                </a:cubicBezTo>
                <a:moveTo>
                  <a:pt x="332" y="40"/>
                </a:moveTo>
                <a:cubicBezTo>
                  <a:pt x="321" y="40"/>
                  <a:pt x="321" y="40"/>
                  <a:pt x="321" y="40"/>
                </a:cubicBezTo>
                <a:cubicBezTo>
                  <a:pt x="321" y="49"/>
                  <a:pt x="321" y="49"/>
                  <a:pt x="321" y="49"/>
                </a:cubicBezTo>
                <a:cubicBezTo>
                  <a:pt x="335" y="49"/>
                  <a:pt x="335" y="49"/>
                  <a:pt x="335" y="49"/>
                </a:cubicBezTo>
                <a:cubicBezTo>
                  <a:pt x="332" y="40"/>
                  <a:pt x="332" y="40"/>
                  <a:pt x="332" y="40"/>
                </a:cubicBezTo>
                <a:moveTo>
                  <a:pt x="343" y="46"/>
                </a:moveTo>
                <a:cubicBezTo>
                  <a:pt x="343" y="46"/>
                  <a:pt x="343" y="46"/>
                  <a:pt x="343" y="46"/>
                </a:cubicBezTo>
                <a:moveTo>
                  <a:pt x="356" y="40"/>
                </a:moveTo>
                <a:cubicBezTo>
                  <a:pt x="356" y="40"/>
                  <a:pt x="356" y="40"/>
                  <a:pt x="356" y="40"/>
                </a:cubicBezTo>
                <a:moveTo>
                  <a:pt x="359" y="40"/>
                </a:moveTo>
                <a:cubicBezTo>
                  <a:pt x="356" y="40"/>
                  <a:pt x="356" y="40"/>
                  <a:pt x="356" y="40"/>
                </a:cubicBezTo>
                <a:cubicBezTo>
                  <a:pt x="343" y="40"/>
                  <a:pt x="343" y="40"/>
                  <a:pt x="343" y="40"/>
                </a:cubicBezTo>
                <a:cubicBezTo>
                  <a:pt x="340" y="46"/>
                  <a:pt x="340" y="46"/>
                  <a:pt x="340" y="46"/>
                </a:cubicBezTo>
                <a:cubicBezTo>
                  <a:pt x="343" y="46"/>
                  <a:pt x="343" y="46"/>
                  <a:pt x="343" y="46"/>
                </a:cubicBezTo>
                <a:cubicBezTo>
                  <a:pt x="340" y="46"/>
                  <a:pt x="340" y="46"/>
                  <a:pt x="340" y="46"/>
                </a:cubicBezTo>
                <a:cubicBezTo>
                  <a:pt x="340" y="49"/>
                  <a:pt x="340" y="49"/>
                  <a:pt x="340" y="49"/>
                </a:cubicBezTo>
                <a:cubicBezTo>
                  <a:pt x="337" y="52"/>
                  <a:pt x="337" y="52"/>
                  <a:pt x="337" y="52"/>
                </a:cubicBezTo>
                <a:cubicBezTo>
                  <a:pt x="340" y="52"/>
                  <a:pt x="340" y="52"/>
                  <a:pt x="340" y="52"/>
                </a:cubicBezTo>
                <a:cubicBezTo>
                  <a:pt x="340" y="49"/>
                  <a:pt x="340" y="49"/>
                  <a:pt x="340" y="49"/>
                </a:cubicBezTo>
                <a:cubicBezTo>
                  <a:pt x="340" y="52"/>
                  <a:pt x="340" y="52"/>
                  <a:pt x="340" y="52"/>
                </a:cubicBezTo>
                <a:cubicBezTo>
                  <a:pt x="348" y="52"/>
                  <a:pt x="348" y="52"/>
                  <a:pt x="348" y="52"/>
                </a:cubicBezTo>
                <a:cubicBezTo>
                  <a:pt x="345" y="46"/>
                  <a:pt x="345" y="46"/>
                  <a:pt x="345" y="46"/>
                </a:cubicBezTo>
                <a:cubicBezTo>
                  <a:pt x="356" y="46"/>
                  <a:pt x="356" y="46"/>
                  <a:pt x="356" y="46"/>
                </a:cubicBezTo>
                <a:cubicBezTo>
                  <a:pt x="359" y="40"/>
                  <a:pt x="359" y="40"/>
                  <a:pt x="359" y="40"/>
                </a:cubicBezTo>
                <a:moveTo>
                  <a:pt x="381" y="40"/>
                </a:moveTo>
                <a:cubicBezTo>
                  <a:pt x="381" y="40"/>
                  <a:pt x="381" y="40"/>
                  <a:pt x="381" y="40"/>
                </a:cubicBezTo>
                <a:moveTo>
                  <a:pt x="302" y="40"/>
                </a:moveTo>
                <a:cubicBezTo>
                  <a:pt x="294" y="43"/>
                  <a:pt x="294" y="43"/>
                  <a:pt x="294" y="43"/>
                </a:cubicBezTo>
                <a:cubicBezTo>
                  <a:pt x="302" y="49"/>
                  <a:pt x="302" y="49"/>
                  <a:pt x="302" y="49"/>
                </a:cubicBezTo>
                <a:cubicBezTo>
                  <a:pt x="302" y="40"/>
                  <a:pt x="302" y="40"/>
                  <a:pt x="302" y="40"/>
                </a:cubicBezTo>
                <a:moveTo>
                  <a:pt x="438" y="74"/>
                </a:moveTo>
                <a:cubicBezTo>
                  <a:pt x="438" y="69"/>
                  <a:pt x="438" y="69"/>
                  <a:pt x="438" y="69"/>
                </a:cubicBezTo>
                <a:cubicBezTo>
                  <a:pt x="438" y="74"/>
                  <a:pt x="438" y="74"/>
                  <a:pt x="438" y="74"/>
                </a:cubicBezTo>
                <a:cubicBezTo>
                  <a:pt x="446" y="74"/>
                  <a:pt x="446" y="74"/>
                  <a:pt x="446" y="74"/>
                </a:cubicBezTo>
                <a:cubicBezTo>
                  <a:pt x="438" y="74"/>
                  <a:pt x="438" y="74"/>
                  <a:pt x="438" y="74"/>
                </a:cubicBezTo>
                <a:moveTo>
                  <a:pt x="403" y="40"/>
                </a:moveTo>
                <a:cubicBezTo>
                  <a:pt x="398" y="40"/>
                  <a:pt x="391" y="40"/>
                  <a:pt x="389" y="40"/>
                </a:cubicBezTo>
                <a:cubicBezTo>
                  <a:pt x="389" y="43"/>
                  <a:pt x="389" y="43"/>
                  <a:pt x="389" y="43"/>
                </a:cubicBezTo>
                <a:cubicBezTo>
                  <a:pt x="397" y="43"/>
                  <a:pt x="397" y="43"/>
                  <a:pt x="397" y="43"/>
                </a:cubicBezTo>
                <a:cubicBezTo>
                  <a:pt x="397" y="49"/>
                  <a:pt x="397" y="49"/>
                  <a:pt x="397" y="49"/>
                </a:cubicBezTo>
                <a:cubicBezTo>
                  <a:pt x="411" y="49"/>
                  <a:pt x="411" y="49"/>
                  <a:pt x="411" y="49"/>
                </a:cubicBezTo>
                <a:cubicBezTo>
                  <a:pt x="397" y="49"/>
                  <a:pt x="397" y="49"/>
                  <a:pt x="397" y="49"/>
                </a:cubicBezTo>
                <a:cubicBezTo>
                  <a:pt x="397" y="43"/>
                  <a:pt x="397" y="43"/>
                  <a:pt x="397" y="43"/>
                </a:cubicBezTo>
                <a:cubicBezTo>
                  <a:pt x="389" y="43"/>
                  <a:pt x="389" y="43"/>
                  <a:pt x="389" y="43"/>
                </a:cubicBezTo>
                <a:cubicBezTo>
                  <a:pt x="386" y="43"/>
                  <a:pt x="386" y="43"/>
                  <a:pt x="386" y="43"/>
                </a:cubicBezTo>
                <a:cubicBezTo>
                  <a:pt x="383" y="54"/>
                  <a:pt x="383" y="54"/>
                  <a:pt x="383" y="54"/>
                </a:cubicBezTo>
                <a:cubicBezTo>
                  <a:pt x="386" y="43"/>
                  <a:pt x="386" y="43"/>
                  <a:pt x="386" y="43"/>
                </a:cubicBezTo>
                <a:cubicBezTo>
                  <a:pt x="381" y="43"/>
                  <a:pt x="381" y="43"/>
                  <a:pt x="381" y="43"/>
                </a:cubicBezTo>
                <a:cubicBezTo>
                  <a:pt x="379" y="49"/>
                  <a:pt x="379" y="49"/>
                  <a:pt x="379" y="49"/>
                </a:cubicBezTo>
                <a:cubicBezTo>
                  <a:pt x="381" y="40"/>
                  <a:pt x="381" y="40"/>
                  <a:pt x="381" y="40"/>
                </a:cubicBezTo>
                <a:cubicBezTo>
                  <a:pt x="370" y="43"/>
                  <a:pt x="370" y="43"/>
                  <a:pt x="370" y="43"/>
                </a:cubicBezTo>
                <a:cubicBezTo>
                  <a:pt x="375" y="43"/>
                  <a:pt x="375" y="43"/>
                  <a:pt x="375" y="43"/>
                </a:cubicBezTo>
                <a:cubicBezTo>
                  <a:pt x="381" y="54"/>
                  <a:pt x="381" y="54"/>
                  <a:pt x="381" y="54"/>
                </a:cubicBezTo>
                <a:cubicBezTo>
                  <a:pt x="375" y="43"/>
                  <a:pt x="375" y="43"/>
                  <a:pt x="375" y="43"/>
                </a:cubicBezTo>
                <a:cubicBezTo>
                  <a:pt x="370" y="43"/>
                  <a:pt x="370" y="43"/>
                  <a:pt x="370" y="43"/>
                </a:cubicBezTo>
                <a:cubicBezTo>
                  <a:pt x="367" y="43"/>
                  <a:pt x="367" y="43"/>
                  <a:pt x="367" y="43"/>
                </a:cubicBezTo>
                <a:cubicBezTo>
                  <a:pt x="364" y="46"/>
                  <a:pt x="364" y="46"/>
                  <a:pt x="364" y="46"/>
                </a:cubicBezTo>
                <a:cubicBezTo>
                  <a:pt x="364" y="52"/>
                  <a:pt x="364" y="52"/>
                  <a:pt x="364" y="52"/>
                </a:cubicBezTo>
                <a:cubicBezTo>
                  <a:pt x="364" y="46"/>
                  <a:pt x="364" y="46"/>
                  <a:pt x="364" y="46"/>
                </a:cubicBezTo>
                <a:cubicBezTo>
                  <a:pt x="364" y="52"/>
                  <a:pt x="364" y="52"/>
                  <a:pt x="364" y="52"/>
                </a:cubicBezTo>
                <a:cubicBezTo>
                  <a:pt x="367" y="57"/>
                  <a:pt x="367" y="57"/>
                  <a:pt x="367" y="57"/>
                </a:cubicBezTo>
                <a:cubicBezTo>
                  <a:pt x="373" y="57"/>
                  <a:pt x="373" y="57"/>
                  <a:pt x="373" y="57"/>
                </a:cubicBezTo>
                <a:cubicBezTo>
                  <a:pt x="381" y="57"/>
                  <a:pt x="381" y="57"/>
                  <a:pt x="381" y="57"/>
                </a:cubicBezTo>
                <a:cubicBezTo>
                  <a:pt x="381" y="63"/>
                  <a:pt x="381" y="63"/>
                  <a:pt x="381" y="63"/>
                </a:cubicBezTo>
                <a:cubicBezTo>
                  <a:pt x="392" y="60"/>
                  <a:pt x="392" y="60"/>
                  <a:pt x="392" y="60"/>
                </a:cubicBezTo>
                <a:cubicBezTo>
                  <a:pt x="416" y="57"/>
                  <a:pt x="416" y="57"/>
                  <a:pt x="416" y="57"/>
                </a:cubicBezTo>
                <a:cubicBezTo>
                  <a:pt x="419" y="60"/>
                  <a:pt x="419" y="60"/>
                  <a:pt x="419" y="60"/>
                </a:cubicBezTo>
                <a:cubicBezTo>
                  <a:pt x="416" y="57"/>
                  <a:pt x="416" y="57"/>
                  <a:pt x="416" y="57"/>
                </a:cubicBezTo>
                <a:cubicBezTo>
                  <a:pt x="419" y="60"/>
                  <a:pt x="419" y="60"/>
                  <a:pt x="419" y="60"/>
                </a:cubicBezTo>
                <a:cubicBezTo>
                  <a:pt x="421" y="60"/>
                  <a:pt x="421" y="60"/>
                  <a:pt x="421" y="60"/>
                </a:cubicBezTo>
                <a:cubicBezTo>
                  <a:pt x="427" y="63"/>
                  <a:pt x="427" y="63"/>
                  <a:pt x="427" y="63"/>
                </a:cubicBezTo>
                <a:cubicBezTo>
                  <a:pt x="433" y="66"/>
                  <a:pt x="433" y="66"/>
                  <a:pt x="433" y="66"/>
                </a:cubicBezTo>
                <a:cubicBezTo>
                  <a:pt x="430" y="72"/>
                  <a:pt x="430" y="72"/>
                  <a:pt x="430" y="72"/>
                </a:cubicBezTo>
                <a:cubicBezTo>
                  <a:pt x="430" y="80"/>
                  <a:pt x="430" y="80"/>
                  <a:pt x="430" y="80"/>
                </a:cubicBezTo>
                <a:cubicBezTo>
                  <a:pt x="449" y="89"/>
                  <a:pt x="449" y="89"/>
                  <a:pt x="449" y="89"/>
                </a:cubicBezTo>
                <a:cubicBezTo>
                  <a:pt x="449" y="82"/>
                  <a:pt x="449" y="82"/>
                  <a:pt x="449" y="82"/>
                </a:cubicBezTo>
                <a:cubicBezTo>
                  <a:pt x="460" y="86"/>
                  <a:pt x="460" y="86"/>
                  <a:pt x="460" y="86"/>
                </a:cubicBezTo>
                <a:cubicBezTo>
                  <a:pt x="462" y="83"/>
                  <a:pt x="462" y="83"/>
                  <a:pt x="462" y="83"/>
                </a:cubicBezTo>
                <a:cubicBezTo>
                  <a:pt x="454" y="77"/>
                  <a:pt x="454" y="77"/>
                  <a:pt x="454" y="77"/>
                </a:cubicBezTo>
                <a:cubicBezTo>
                  <a:pt x="454" y="72"/>
                  <a:pt x="454" y="72"/>
                  <a:pt x="454" y="72"/>
                </a:cubicBezTo>
                <a:cubicBezTo>
                  <a:pt x="449" y="72"/>
                  <a:pt x="449" y="72"/>
                  <a:pt x="449" y="72"/>
                </a:cubicBezTo>
                <a:cubicBezTo>
                  <a:pt x="454" y="72"/>
                  <a:pt x="454" y="72"/>
                  <a:pt x="454" y="72"/>
                </a:cubicBezTo>
                <a:cubicBezTo>
                  <a:pt x="457" y="72"/>
                  <a:pt x="457" y="72"/>
                  <a:pt x="457" y="72"/>
                </a:cubicBezTo>
                <a:cubicBezTo>
                  <a:pt x="471" y="73"/>
                  <a:pt x="471" y="73"/>
                  <a:pt x="471" y="73"/>
                </a:cubicBezTo>
                <a:cubicBezTo>
                  <a:pt x="457" y="72"/>
                  <a:pt x="457" y="72"/>
                  <a:pt x="457" y="72"/>
                </a:cubicBezTo>
                <a:cubicBezTo>
                  <a:pt x="462" y="74"/>
                  <a:pt x="462" y="74"/>
                  <a:pt x="462" y="74"/>
                </a:cubicBezTo>
                <a:cubicBezTo>
                  <a:pt x="465" y="77"/>
                  <a:pt x="465" y="77"/>
                  <a:pt x="465" y="77"/>
                </a:cubicBezTo>
                <a:cubicBezTo>
                  <a:pt x="470" y="77"/>
                  <a:pt x="470" y="77"/>
                  <a:pt x="470" y="77"/>
                </a:cubicBezTo>
                <a:cubicBezTo>
                  <a:pt x="473" y="74"/>
                  <a:pt x="473" y="74"/>
                  <a:pt x="473" y="74"/>
                </a:cubicBezTo>
                <a:cubicBezTo>
                  <a:pt x="470" y="69"/>
                  <a:pt x="470" y="69"/>
                  <a:pt x="470" y="69"/>
                </a:cubicBezTo>
                <a:cubicBezTo>
                  <a:pt x="460" y="66"/>
                  <a:pt x="460" y="66"/>
                  <a:pt x="460" y="66"/>
                </a:cubicBezTo>
                <a:cubicBezTo>
                  <a:pt x="449" y="63"/>
                  <a:pt x="449" y="63"/>
                  <a:pt x="449" y="63"/>
                </a:cubicBezTo>
                <a:cubicBezTo>
                  <a:pt x="454" y="60"/>
                  <a:pt x="454" y="60"/>
                  <a:pt x="454" y="60"/>
                </a:cubicBezTo>
                <a:cubicBezTo>
                  <a:pt x="454" y="55"/>
                  <a:pt x="454" y="55"/>
                  <a:pt x="454" y="55"/>
                </a:cubicBezTo>
                <a:cubicBezTo>
                  <a:pt x="435" y="48"/>
                  <a:pt x="435" y="48"/>
                  <a:pt x="435" y="48"/>
                </a:cubicBezTo>
                <a:cubicBezTo>
                  <a:pt x="432" y="52"/>
                  <a:pt x="432" y="52"/>
                  <a:pt x="432" y="52"/>
                </a:cubicBezTo>
                <a:cubicBezTo>
                  <a:pt x="432" y="52"/>
                  <a:pt x="432" y="52"/>
                  <a:pt x="432" y="52"/>
                </a:cubicBezTo>
                <a:cubicBezTo>
                  <a:pt x="427" y="52"/>
                  <a:pt x="427" y="52"/>
                  <a:pt x="427" y="52"/>
                </a:cubicBezTo>
                <a:cubicBezTo>
                  <a:pt x="421" y="49"/>
                  <a:pt x="421" y="49"/>
                  <a:pt x="421" y="49"/>
                </a:cubicBezTo>
                <a:cubicBezTo>
                  <a:pt x="419" y="46"/>
                  <a:pt x="419" y="46"/>
                  <a:pt x="419" y="46"/>
                </a:cubicBezTo>
                <a:cubicBezTo>
                  <a:pt x="416" y="43"/>
                  <a:pt x="416" y="43"/>
                  <a:pt x="416" y="43"/>
                </a:cubicBezTo>
                <a:cubicBezTo>
                  <a:pt x="411" y="43"/>
                  <a:pt x="411" y="43"/>
                  <a:pt x="411" y="43"/>
                </a:cubicBezTo>
                <a:cubicBezTo>
                  <a:pt x="416" y="43"/>
                  <a:pt x="416" y="43"/>
                  <a:pt x="416" y="43"/>
                </a:cubicBezTo>
                <a:cubicBezTo>
                  <a:pt x="416" y="40"/>
                  <a:pt x="410" y="40"/>
                  <a:pt x="403" y="40"/>
                </a:cubicBezTo>
                <a:moveTo>
                  <a:pt x="277" y="37"/>
                </a:moveTo>
                <a:cubicBezTo>
                  <a:pt x="267" y="37"/>
                  <a:pt x="267" y="37"/>
                  <a:pt x="267" y="37"/>
                </a:cubicBezTo>
                <a:cubicBezTo>
                  <a:pt x="277" y="37"/>
                  <a:pt x="277" y="37"/>
                  <a:pt x="277" y="37"/>
                </a:cubicBezTo>
                <a:moveTo>
                  <a:pt x="1332" y="34"/>
                </a:moveTo>
                <a:cubicBezTo>
                  <a:pt x="1324" y="34"/>
                  <a:pt x="1324" y="34"/>
                  <a:pt x="1324" y="34"/>
                </a:cubicBezTo>
                <a:cubicBezTo>
                  <a:pt x="1324" y="37"/>
                  <a:pt x="1324" y="37"/>
                  <a:pt x="1324" y="37"/>
                </a:cubicBezTo>
                <a:cubicBezTo>
                  <a:pt x="1332" y="37"/>
                  <a:pt x="1332" y="37"/>
                  <a:pt x="1332" y="37"/>
                </a:cubicBezTo>
                <a:cubicBezTo>
                  <a:pt x="1332" y="34"/>
                  <a:pt x="1332" y="34"/>
                  <a:pt x="1332" y="34"/>
                </a:cubicBezTo>
                <a:moveTo>
                  <a:pt x="1302" y="32"/>
                </a:moveTo>
                <a:cubicBezTo>
                  <a:pt x="1302" y="32"/>
                  <a:pt x="1302" y="32"/>
                  <a:pt x="1302" y="32"/>
                </a:cubicBezTo>
                <a:moveTo>
                  <a:pt x="1313" y="32"/>
                </a:moveTo>
                <a:cubicBezTo>
                  <a:pt x="1302" y="32"/>
                  <a:pt x="1302" y="32"/>
                  <a:pt x="1302" y="32"/>
                </a:cubicBezTo>
                <a:cubicBezTo>
                  <a:pt x="1283" y="32"/>
                  <a:pt x="1283" y="32"/>
                  <a:pt x="1283" y="32"/>
                </a:cubicBezTo>
                <a:cubicBezTo>
                  <a:pt x="1283" y="37"/>
                  <a:pt x="1283" y="37"/>
                  <a:pt x="1283" y="37"/>
                </a:cubicBezTo>
                <a:cubicBezTo>
                  <a:pt x="1299" y="37"/>
                  <a:pt x="1299" y="37"/>
                  <a:pt x="1299" y="37"/>
                </a:cubicBezTo>
                <a:cubicBezTo>
                  <a:pt x="1313" y="37"/>
                  <a:pt x="1313" y="37"/>
                  <a:pt x="1313" y="37"/>
                </a:cubicBezTo>
                <a:cubicBezTo>
                  <a:pt x="1313" y="32"/>
                  <a:pt x="1313" y="32"/>
                  <a:pt x="1313" y="32"/>
                </a:cubicBezTo>
                <a:moveTo>
                  <a:pt x="326" y="29"/>
                </a:moveTo>
                <a:cubicBezTo>
                  <a:pt x="326" y="29"/>
                  <a:pt x="326" y="29"/>
                  <a:pt x="326" y="29"/>
                </a:cubicBezTo>
                <a:moveTo>
                  <a:pt x="329" y="29"/>
                </a:moveTo>
                <a:cubicBezTo>
                  <a:pt x="326" y="29"/>
                  <a:pt x="326" y="29"/>
                  <a:pt x="326" y="29"/>
                </a:cubicBezTo>
                <a:cubicBezTo>
                  <a:pt x="321" y="29"/>
                  <a:pt x="321" y="29"/>
                  <a:pt x="321" y="29"/>
                </a:cubicBezTo>
                <a:cubicBezTo>
                  <a:pt x="321" y="34"/>
                  <a:pt x="321" y="34"/>
                  <a:pt x="321" y="34"/>
                </a:cubicBezTo>
                <a:cubicBezTo>
                  <a:pt x="324" y="34"/>
                  <a:pt x="324" y="34"/>
                  <a:pt x="324" y="34"/>
                </a:cubicBezTo>
                <a:cubicBezTo>
                  <a:pt x="329" y="34"/>
                  <a:pt x="329" y="34"/>
                  <a:pt x="329" y="34"/>
                </a:cubicBezTo>
                <a:cubicBezTo>
                  <a:pt x="324" y="34"/>
                  <a:pt x="324" y="34"/>
                  <a:pt x="324" y="34"/>
                </a:cubicBezTo>
                <a:cubicBezTo>
                  <a:pt x="329" y="34"/>
                  <a:pt x="329" y="34"/>
                  <a:pt x="329" y="34"/>
                </a:cubicBezTo>
                <a:cubicBezTo>
                  <a:pt x="329" y="29"/>
                  <a:pt x="329" y="29"/>
                  <a:pt x="329" y="29"/>
                </a:cubicBezTo>
                <a:cubicBezTo>
                  <a:pt x="329" y="34"/>
                  <a:pt x="329" y="34"/>
                  <a:pt x="329" y="34"/>
                </a:cubicBezTo>
                <a:cubicBezTo>
                  <a:pt x="329" y="29"/>
                  <a:pt x="329" y="29"/>
                  <a:pt x="329" y="29"/>
                </a:cubicBezTo>
                <a:moveTo>
                  <a:pt x="351" y="29"/>
                </a:moveTo>
                <a:cubicBezTo>
                  <a:pt x="359" y="37"/>
                  <a:pt x="359" y="37"/>
                  <a:pt x="359" y="37"/>
                </a:cubicBezTo>
                <a:cubicBezTo>
                  <a:pt x="386" y="37"/>
                  <a:pt x="386" y="37"/>
                  <a:pt x="386" y="37"/>
                </a:cubicBezTo>
                <a:cubicBezTo>
                  <a:pt x="400" y="37"/>
                  <a:pt x="400" y="37"/>
                  <a:pt x="400" y="37"/>
                </a:cubicBezTo>
                <a:cubicBezTo>
                  <a:pt x="381" y="34"/>
                  <a:pt x="381" y="34"/>
                  <a:pt x="381" y="34"/>
                </a:cubicBezTo>
                <a:cubicBezTo>
                  <a:pt x="366" y="34"/>
                  <a:pt x="363" y="32"/>
                  <a:pt x="351" y="29"/>
                </a:cubicBezTo>
                <a:moveTo>
                  <a:pt x="1044" y="171"/>
                </a:moveTo>
                <a:cubicBezTo>
                  <a:pt x="1044" y="171"/>
                  <a:pt x="1044" y="171"/>
                  <a:pt x="1044" y="171"/>
                </a:cubicBezTo>
                <a:cubicBezTo>
                  <a:pt x="1042" y="173"/>
                  <a:pt x="1042" y="177"/>
                  <a:pt x="1038" y="177"/>
                </a:cubicBezTo>
                <a:cubicBezTo>
                  <a:pt x="1035" y="177"/>
                  <a:pt x="1034" y="174"/>
                  <a:pt x="1033" y="171"/>
                </a:cubicBezTo>
                <a:cubicBezTo>
                  <a:pt x="1033" y="171"/>
                  <a:pt x="1033" y="171"/>
                  <a:pt x="1033" y="171"/>
                </a:cubicBezTo>
                <a:cubicBezTo>
                  <a:pt x="1034" y="174"/>
                  <a:pt x="1035" y="177"/>
                  <a:pt x="1038" y="177"/>
                </a:cubicBezTo>
                <a:cubicBezTo>
                  <a:pt x="1042" y="177"/>
                  <a:pt x="1042" y="173"/>
                  <a:pt x="1044" y="171"/>
                </a:cubicBezTo>
                <a:moveTo>
                  <a:pt x="1044" y="171"/>
                </a:moveTo>
                <a:cubicBezTo>
                  <a:pt x="1044" y="171"/>
                  <a:pt x="1044" y="171"/>
                  <a:pt x="1044" y="171"/>
                </a:cubicBezTo>
                <a:moveTo>
                  <a:pt x="1025" y="163"/>
                </a:moveTo>
                <a:cubicBezTo>
                  <a:pt x="1030" y="160"/>
                  <a:pt x="1030" y="160"/>
                  <a:pt x="1030" y="160"/>
                </a:cubicBezTo>
                <a:cubicBezTo>
                  <a:pt x="1030" y="160"/>
                  <a:pt x="1030" y="160"/>
                  <a:pt x="1030" y="160"/>
                </a:cubicBezTo>
                <a:cubicBezTo>
                  <a:pt x="1030" y="160"/>
                  <a:pt x="1030" y="160"/>
                  <a:pt x="1030" y="160"/>
                </a:cubicBezTo>
                <a:cubicBezTo>
                  <a:pt x="1025" y="163"/>
                  <a:pt x="1025" y="163"/>
                  <a:pt x="1025" y="163"/>
                </a:cubicBezTo>
                <a:cubicBezTo>
                  <a:pt x="1025" y="163"/>
                  <a:pt x="1025" y="163"/>
                  <a:pt x="1025" y="163"/>
                </a:cubicBezTo>
                <a:moveTo>
                  <a:pt x="1049" y="154"/>
                </a:moveTo>
                <a:cubicBezTo>
                  <a:pt x="1049" y="154"/>
                  <a:pt x="1049" y="154"/>
                  <a:pt x="1049" y="154"/>
                </a:cubicBezTo>
                <a:cubicBezTo>
                  <a:pt x="1049" y="154"/>
                  <a:pt x="1049" y="154"/>
                  <a:pt x="1049" y="154"/>
                </a:cubicBezTo>
                <a:cubicBezTo>
                  <a:pt x="1049" y="154"/>
                  <a:pt x="1049" y="154"/>
                  <a:pt x="1049" y="155"/>
                </a:cubicBezTo>
                <a:cubicBezTo>
                  <a:pt x="1046" y="159"/>
                  <a:pt x="1044" y="160"/>
                  <a:pt x="1041" y="160"/>
                </a:cubicBezTo>
                <a:cubicBezTo>
                  <a:pt x="1041" y="160"/>
                  <a:pt x="1041" y="160"/>
                  <a:pt x="1041" y="160"/>
                </a:cubicBezTo>
                <a:cubicBezTo>
                  <a:pt x="1041" y="160"/>
                  <a:pt x="1041" y="160"/>
                  <a:pt x="1041" y="160"/>
                </a:cubicBezTo>
                <a:cubicBezTo>
                  <a:pt x="1041" y="160"/>
                  <a:pt x="1041" y="160"/>
                  <a:pt x="1041" y="160"/>
                </a:cubicBezTo>
                <a:cubicBezTo>
                  <a:pt x="1041" y="160"/>
                  <a:pt x="1041" y="160"/>
                  <a:pt x="1041" y="160"/>
                </a:cubicBezTo>
                <a:cubicBezTo>
                  <a:pt x="1044" y="160"/>
                  <a:pt x="1046" y="159"/>
                  <a:pt x="1049" y="155"/>
                </a:cubicBezTo>
                <a:cubicBezTo>
                  <a:pt x="1049" y="154"/>
                  <a:pt x="1049" y="154"/>
                  <a:pt x="1049" y="154"/>
                </a:cubicBezTo>
                <a:cubicBezTo>
                  <a:pt x="1049" y="154"/>
                  <a:pt x="1049" y="154"/>
                  <a:pt x="1049" y="154"/>
                </a:cubicBezTo>
                <a:moveTo>
                  <a:pt x="1049" y="154"/>
                </a:moveTo>
                <a:cubicBezTo>
                  <a:pt x="1049" y="154"/>
                  <a:pt x="1049" y="154"/>
                  <a:pt x="1049" y="154"/>
                </a:cubicBezTo>
                <a:moveTo>
                  <a:pt x="1171" y="117"/>
                </a:moveTo>
                <a:cubicBezTo>
                  <a:pt x="1171" y="117"/>
                  <a:pt x="1171" y="117"/>
                  <a:pt x="1171" y="117"/>
                </a:cubicBezTo>
                <a:cubicBezTo>
                  <a:pt x="1170" y="130"/>
                  <a:pt x="1162" y="133"/>
                  <a:pt x="1149" y="134"/>
                </a:cubicBezTo>
                <a:cubicBezTo>
                  <a:pt x="1149" y="134"/>
                  <a:pt x="1149" y="134"/>
                  <a:pt x="1149" y="134"/>
                </a:cubicBezTo>
                <a:cubicBezTo>
                  <a:pt x="1162" y="133"/>
                  <a:pt x="1170" y="130"/>
                  <a:pt x="1171" y="117"/>
                </a:cubicBezTo>
                <a:moveTo>
                  <a:pt x="1171" y="117"/>
                </a:moveTo>
                <a:cubicBezTo>
                  <a:pt x="1171" y="117"/>
                  <a:pt x="1171" y="117"/>
                  <a:pt x="1171" y="117"/>
                </a:cubicBezTo>
                <a:moveTo>
                  <a:pt x="1390" y="86"/>
                </a:moveTo>
                <a:cubicBezTo>
                  <a:pt x="1391" y="86"/>
                  <a:pt x="1392" y="86"/>
                  <a:pt x="1394" y="86"/>
                </a:cubicBezTo>
                <a:cubicBezTo>
                  <a:pt x="1394" y="86"/>
                  <a:pt x="1394" y="86"/>
                  <a:pt x="1394" y="86"/>
                </a:cubicBezTo>
                <a:cubicBezTo>
                  <a:pt x="1394" y="86"/>
                  <a:pt x="1394" y="86"/>
                  <a:pt x="1394" y="86"/>
                </a:cubicBezTo>
                <a:cubicBezTo>
                  <a:pt x="1392" y="86"/>
                  <a:pt x="1391" y="86"/>
                  <a:pt x="1390" y="86"/>
                </a:cubicBezTo>
                <a:cubicBezTo>
                  <a:pt x="1389" y="86"/>
                  <a:pt x="1388" y="86"/>
                  <a:pt x="1388" y="86"/>
                </a:cubicBezTo>
                <a:cubicBezTo>
                  <a:pt x="1388" y="86"/>
                  <a:pt x="1388" y="86"/>
                  <a:pt x="1388" y="86"/>
                </a:cubicBezTo>
                <a:cubicBezTo>
                  <a:pt x="1388" y="86"/>
                  <a:pt x="1388" y="86"/>
                  <a:pt x="1388" y="86"/>
                </a:cubicBezTo>
                <a:cubicBezTo>
                  <a:pt x="1388" y="86"/>
                  <a:pt x="1389" y="86"/>
                  <a:pt x="1390" y="86"/>
                </a:cubicBezTo>
                <a:moveTo>
                  <a:pt x="1394" y="86"/>
                </a:moveTo>
                <a:cubicBezTo>
                  <a:pt x="1394" y="86"/>
                  <a:pt x="1394" y="86"/>
                  <a:pt x="1394" y="86"/>
                </a:cubicBezTo>
                <a:cubicBezTo>
                  <a:pt x="1394" y="91"/>
                  <a:pt x="1394" y="91"/>
                  <a:pt x="1394" y="91"/>
                </a:cubicBezTo>
                <a:cubicBezTo>
                  <a:pt x="1394" y="86"/>
                  <a:pt x="1394" y="86"/>
                  <a:pt x="1394" y="86"/>
                </a:cubicBezTo>
                <a:cubicBezTo>
                  <a:pt x="1394" y="86"/>
                  <a:pt x="1394" y="86"/>
                  <a:pt x="1394" y="86"/>
                </a:cubicBezTo>
                <a:moveTo>
                  <a:pt x="1014" y="69"/>
                </a:moveTo>
                <a:cubicBezTo>
                  <a:pt x="1014" y="69"/>
                  <a:pt x="1014" y="69"/>
                  <a:pt x="1014" y="69"/>
                </a:cubicBezTo>
                <a:cubicBezTo>
                  <a:pt x="1014" y="69"/>
                  <a:pt x="1014" y="69"/>
                  <a:pt x="1014" y="69"/>
                </a:cubicBezTo>
                <a:cubicBezTo>
                  <a:pt x="1014" y="69"/>
                  <a:pt x="1014" y="69"/>
                  <a:pt x="1014" y="69"/>
                </a:cubicBezTo>
                <a:moveTo>
                  <a:pt x="1014" y="69"/>
                </a:moveTo>
                <a:cubicBezTo>
                  <a:pt x="1014" y="69"/>
                  <a:pt x="1013" y="69"/>
                  <a:pt x="1012" y="69"/>
                </a:cubicBezTo>
                <a:cubicBezTo>
                  <a:pt x="1013" y="69"/>
                  <a:pt x="1014" y="69"/>
                  <a:pt x="1014" y="69"/>
                </a:cubicBezTo>
                <a:moveTo>
                  <a:pt x="1012" y="69"/>
                </a:moveTo>
                <a:cubicBezTo>
                  <a:pt x="1012" y="69"/>
                  <a:pt x="1012" y="69"/>
                  <a:pt x="1012" y="69"/>
                </a:cubicBezTo>
                <a:cubicBezTo>
                  <a:pt x="1012" y="69"/>
                  <a:pt x="1012" y="69"/>
                  <a:pt x="1012" y="69"/>
                </a:cubicBezTo>
                <a:cubicBezTo>
                  <a:pt x="1012" y="69"/>
                  <a:pt x="1012" y="69"/>
                  <a:pt x="1012" y="69"/>
                </a:cubicBezTo>
                <a:cubicBezTo>
                  <a:pt x="1012" y="69"/>
                  <a:pt x="1012" y="69"/>
                  <a:pt x="1012" y="69"/>
                </a:cubicBezTo>
                <a:moveTo>
                  <a:pt x="1006" y="69"/>
                </a:moveTo>
                <a:cubicBezTo>
                  <a:pt x="1006" y="69"/>
                  <a:pt x="1006" y="69"/>
                  <a:pt x="1006" y="69"/>
                </a:cubicBezTo>
                <a:cubicBezTo>
                  <a:pt x="1006" y="69"/>
                  <a:pt x="1006" y="69"/>
                  <a:pt x="1007" y="69"/>
                </a:cubicBezTo>
                <a:cubicBezTo>
                  <a:pt x="1006" y="69"/>
                  <a:pt x="1006" y="69"/>
                  <a:pt x="1006" y="69"/>
                </a:cubicBezTo>
                <a:moveTo>
                  <a:pt x="1010" y="69"/>
                </a:moveTo>
                <a:cubicBezTo>
                  <a:pt x="1009" y="69"/>
                  <a:pt x="1009" y="69"/>
                  <a:pt x="1007" y="69"/>
                </a:cubicBezTo>
                <a:cubicBezTo>
                  <a:pt x="1009" y="69"/>
                  <a:pt x="1009" y="69"/>
                  <a:pt x="1010" y="69"/>
                </a:cubicBezTo>
                <a:moveTo>
                  <a:pt x="1007" y="69"/>
                </a:moveTo>
                <a:cubicBezTo>
                  <a:pt x="1007" y="69"/>
                  <a:pt x="1007" y="69"/>
                  <a:pt x="1007" y="69"/>
                </a:cubicBezTo>
                <a:cubicBezTo>
                  <a:pt x="1007" y="69"/>
                  <a:pt x="1007" y="69"/>
                  <a:pt x="1007" y="69"/>
                </a:cubicBezTo>
                <a:cubicBezTo>
                  <a:pt x="1007" y="69"/>
                  <a:pt x="1007" y="69"/>
                  <a:pt x="1007" y="69"/>
                </a:cubicBezTo>
                <a:moveTo>
                  <a:pt x="1019" y="61"/>
                </a:moveTo>
                <a:cubicBezTo>
                  <a:pt x="1019" y="61"/>
                  <a:pt x="1019" y="61"/>
                  <a:pt x="1019" y="61"/>
                </a:cubicBezTo>
                <a:cubicBezTo>
                  <a:pt x="1019" y="61"/>
                  <a:pt x="1019" y="61"/>
                  <a:pt x="1019" y="61"/>
                </a:cubicBezTo>
                <a:moveTo>
                  <a:pt x="1019" y="61"/>
                </a:moveTo>
                <a:cubicBezTo>
                  <a:pt x="1019" y="61"/>
                  <a:pt x="1019" y="61"/>
                  <a:pt x="1019" y="61"/>
                </a:cubicBezTo>
                <a:cubicBezTo>
                  <a:pt x="1019" y="61"/>
                  <a:pt x="1019" y="61"/>
                  <a:pt x="1019" y="61"/>
                </a:cubicBezTo>
                <a:moveTo>
                  <a:pt x="1412" y="63"/>
                </a:moveTo>
                <a:cubicBezTo>
                  <a:pt x="1413" y="63"/>
                  <a:pt x="1414" y="62"/>
                  <a:pt x="1416" y="60"/>
                </a:cubicBezTo>
                <a:cubicBezTo>
                  <a:pt x="1414" y="62"/>
                  <a:pt x="1413" y="63"/>
                  <a:pt x="1412" y="63"/>
                </a:cubicBezTo>
                <a:moveTo>
                  <a:pt x="1019" y="60"/>
                </a:moveTo>
                <a:cubicBezTo>
                  <a:pt x="1019" y="60"/>
                  <a:pt x="1019" y="60"/>
                  <a:pt x="1019" y="60"/>
                </a:cubicBezTo>
                <a:cubicBezTo>
                  <a:pt x="1019" y="60"/>
                  <a:pt x="1019" y="60"/>
                  <a:pt x="1019" y="60"/>
                </a:cubicBezTo>
                <a:moveTo>
                  <a:pt x="1064" y="57"/>
                </a:moveTo>
                <a:cubicBezTo>
                  <a:pt x="1064" y="57"/>
                  <a:pt x="1064" y="57"/>
                  <a:pt x="1064" y="57"/>
                </a:cubicBezTo>
                <a:cubicBezTo>
                  <a:pt x="1064" y="57"/>
                  <a:pt x="1064" y="57"/>
                  <a:pt x="1064" y="57"/>
                </a:cubicBezTo>
                <a:moveTo>
                  <a:pt x="1064" y="57"/>
                </a:moveTo>
                <a:cubicBezTo>
                  <a:pt x="1064" y="57"/>
                  <a:pt x="1063" y="57"/>
                  <a:pt x="1063" y="57"/>
                </a:cubicBezTo>
                <a:cubicBezTo>
                  <a:pt x="1063" y="57"/>
                  <a:pt x="1064" y="57"/>
                  <a:pt x="1064" y="57"/>
                </a:cubicBezTo>
                <a:moveTo>
                  <a:pt x="1063" y="57"/>
                </a:moveTo>
                <a:cubicBezTo>
                  <a:pt x="1063" y="57"/>
                  <a:pt x="1063" y="57"/>
                  <a:pt x="1063" y="57"/>
                </a:cubicBezTo>
                <a:cubicBezTo>
                  <a:pt x="1063" y="57"/>
                  <a:pt x="1063" y="57"/>
                  <a:pt x="1063" y="57"/>
                </a:cubicBezTo>
                <a:moveTo>
                  <a:pt x="1058" y="57"/>
                </a:moveTo>
                <a:cubicBezTo>
                  <a:pt x="1057" y="57"/>
                  <a:pt x="1058" y="56"/>
                  <a:pt x="1056" y="52"/>
                </a:cubicBezTo>
                <a:cubicBezTo>
                  <a:pt x="1058" y="56"/>
                  <a:pt x="1057" y="57"/>
                  <a:pt x="1058" y="57"/>
                </a:cubicBezTo>
                <a:cubicBezTo>
                  <a:pt x="1058" y="57"/>
                  <a:pt x="1058" y="57"/>
                  <a:pt x="1059" y="57"/>
                </a:cubicBezTo>
                <a:cubicBezTo>
                  <a:pt x="1059" y="57"/>
                  <a:pt x="1060" y="57"/>
                  <a:pt x="1061" y="57"/>
                </a:cubicBezTo>
                <a:cubicBezTo>
                  <a:pt x="1062" y="57"/>
                  <a:pt x="1062" y="57"/>
                  <a:pt x="1063" y="57"/>
                </a:cubicBezTo>
                <a:cubicBezTo>
                  <a:pt x="1062" y="57"/>
                  <a:pt x="1062" y="57"/>
                  <a:pt x="1061" y="57"/>
                </a:cubicBezTo>
                <a:cubicBezTo>
                  <a:pt x="1060" y="57"/>
                  <a:pt x="1059" y="57"/>
                  <a:pt x="1059" y="57"/>
                </a:cubicBezTo>
                <a:cubicBezTo>
                  <a:pt x="1058" y="57"/>
                  <a:pt x="1058" y="57"/>
                  <a:pt x="1058" y="57"/>
                </a:cubicBezTo>
                <a:moveTo>
                  <a:pt x="1056" y="52"/>
                </a:moveTo>
                <a:cubicBezTo>
                  <a:pt x="1056" y="52"/>
                  <a:pt x="1056" y="52"/>
                  <a:pt x="1056" y="52"/>
                </a:cubicBezTo>
                <a:cubicBezTo>
                  <a:pt x="1056" y="52"/>
                  <a:pt x="1056" y="52"/>
                  <a:pt x="1056" y="52"/>
                </a:cubicBezTo>
                <a:moveTo>
                  <a:pt x="1056" y="52"/>
                </a:moveTo>
                <a:cubicBezTo>
                  <a:pt x="1056" y="52"/>
                  <a:pt x="1056" y="52"/>
                  <a:pt x="1056" y="52"/>
                </a:cubicBezTo>
                <a:cubicBezTo>
                  <a:pt x="1056" y="52"/>
                  <a:pt x="1056" y="52"/>
                  <a:pt x="1056" y="52"/>
                </a:cubicBezTo>
                <a:moveTo>
                  <a:pt x="1056" y="51"/>
                </a:moveTo>
                <a:cubicBezTo>
                  <a:pt x="1056" y="51"/>
                  <a:pt x="1056" y="51"/>
                  <a:pt x="1056" y="51"/>
                </a:cubicBezTo>
                <a:cubicBezTo>
                  <a:pt x="1056" y="51"/>
                  <a:pt x="1056" y="51"/>
                  <a:pt x="1056" y="51"/>
                </a:cubicBezTo>
                <a:moveTo>
                  <a:pt x="1056" y="51"/>
                </a:moveTo>
                <a:cubicBezTo>
                  <a:pt x="1056" y="51"/>
                  <a:pt x="1056" y="51"/>
                  <a:pt x="1056" y="51"/>
                </a:cubicBezTo>
                <a:cubicBezTo>
                  <a:pt x="1056" y="51"/>
                  <a:pt x="1056" y="51"/>
                  <a:pt x="1056" y="51"/>
                </a:cubicBezTo>
                <a:moveTo>
                  <a:pt x="1056" y="51"/>
                </a:moveTo>
                <a:cubicBezTo>
                  <a:pt x="1056" y="51"/>
                  <a:pt x="1056" y="51"/>
                  <a:pt x="1056" y="51"/>
                </a:cubicBezTo>
                <a:cubicBezTo>
                  <a:pt x="1056" y="51"/>
                  <a:pt x="1056" y="51"/>
                  <a:pt x="1056" y="51"/>
                </a:cubicBezTo>
                <a:moveTo>
                  <a:pt x="1043" y="54"/>
                </a:moveTo>
                <a:cubicBezTo>
                  <a:pt x="1041" y="49"/>
                  <a:pt x="1041" y="49"/>
                  <a:pt x="1041" y="49"/>
                </a:cubicBezTo>
                <a:cubicBezTo>
                  <a:pt x="1043" y="54"/>
                  <a:pt x="1043" y="54"/>
                  <a:pt x="1043" y="54"/>
                </a:cubicBezTo>
                <a:moveTo>
                  <a:pt x="1218" y="46"/>
                </a:moveTo>
                <a:cubicBezTo>
                  <a:pt x="1218" y="46"/>
                  <a:pt x="1218" y="46"/>
                  <a:pt x="1218" y="46"/>
                </a:cubicBezTo>
                <a:cubicBezTo>
                  <a:pt x="1218" y="46"/>
                  <a:pt x="1218" y="46"/>
                  <a:pt x="1218" y="46"/>
                </a:cubicBezTo>
                <a:cubicBezTo>
                  <a:pt x="1218" y="46"/>
                  <a:pt x="1218" y="46"/>
                  <a:pt x="1218" y="46"/>
                </a:cubicBezTo>
                <a:moveTo>
                  <a:pt x="1218" y="46"/>
                </a:moveTo>
                <a:cubicBezTo>
                  <a:pt x="1217" y="46"/>
                  <a:pt x="1216" y="46"/>
                  <a:pt x="1215" y="46"/>
                </a:cubicBezTo>
                <a:cubicBezTo>
                  <a:pt x="1216" y="46"/>
                  <a:pt x="1217" y="46"/>
                  <a:pt x="1218" y="46"/>
                </a:cubicBezTo>
                <a:moveTo>
                  <a:pt x="1230" y="44"/>
                </a:moveTo>
                <a:cubicBezTo>
                  <a:pt x="1231" y="43"/>
                  <a:pt x="1233" y="43"/>
                  <a:pt x="1235" y="43"/>
                </a:cubicBezTo>
                <a:cubicBezTo>
                  <a:pt x="1233" y="43"/>
                  <a:pt x="1231" y="43"/>
                  <a:pt x="1230" y="44"/>
                </a:cubicBezTo>
                <a:moveTo>
                  <a:pt x="1065" y="57"/>
                </a:moveTo>
                <a:cubicBezTo>
                  <a:pt x="1064" y="43"/>
                  <a:pt x="1065" y="53"/>
                  <a:pt x="1055" y="43"/>
                </a:cubicBezTo>
                <a:cubicBezTo>
                  <a:pt x="1055" y="43"/>
                  <a:pt x="1055" y="43"/>
                  <a:pt x="1055" y="43"/>
                </a:cubicBezTo>
                <a:cubicBezTo>
                  <a:pt x="1065" y="53"/>
                  <a:pt x="1064" y="43"/>
                  <a:pt x="1065" y="57"/>
                </a:cubicBezTo>
                <a:cubicBezTo>
                  <a:pt x="1065" y="57"/>
                  <a:pt x="1065" y="57"/>
                  <a:pt x="1065" y="57"/>
                </a:cubicBezTo>
                <a:moveTo>
                  <a:pt x="1235" y="43"/>
                </a:moveTo>
                <a:cubicBezTo>
                  <a:pt x="1236" y="43"/>
                  <a:pt x="1236" y="43"/>
                  <a:pt x="1237" y="43"/>
                </a:cubicBezTo>
                <a:cubicBezTo>
                  <a:pt x="1236" y="43"/>
                  <a:pt x="1236" y="43"/>
                  <a:pt x="1235" y="43"/>
                </a:cubicBezTo>
                <a:moveTo>
                  <a:pt x="1082" y="34"/>
                </a:moveTo>
                <a:cubicBezTo>
                  <a:pt x="1082" y="34"/>
                  <a:pt x="1082" y="34"/>
                  <a:pt x="1082" y="34"/>
                </a:cubicBezTo>
                <a:moveTo>
                  <a:pt x="1084" y="34"/>
                </a:moveTo>
                <a:cubicBezTo>
                  <a:pt x="1106" y="32"/>
                  <a:pt x="1106" y="32"/>
                  <a:pt x="1106" y="32"/>
                </a:cubicBezTo>
                <a:cubicBezTo>
                  <a:pt x="1084" y="34"/>
                  <a:pt x="1084" y="34"/>
                  <a:pt x="1084" y="34"/>
                </a:cubicBezTo>
                <a:moveTo>
                  <a:pt x="1158" y="43"/>
                </a:moveTo>
                <a:cubicBezTo>
                  <a:pt x="1158" y="43"/>
                  <a:pt x="1158" y="43"/>
                  <a:pt x="1158" y="43"/>
                </a:cubicBezTo>
                <a:cubicBezTo>
                  <a:pt x="1174" y="37"/>
                  <a:pt x="1174" y="37"/>
                  <a:pt x="1174" y="37"/>
                </a:cubicBezTo>
                <a:cubicBezTo>
                  <a:pt x="1180" y="32"/>
                  <a:pt x="1180" y="32"/>
                  <a:pt x="1180" y="32"/>
                </a:cubicBezTo>
                <a:cubicBezTo>
                  <a:pt x="1183" y="37"/>
                  <a:pt x="1183" y="37"/>
                  <a:pt x="1183" y="37"/>
                </a:cubicBezTo>
                <a:cubicBezTo>
                  <a:pt x="1180" y="32"/>
                  <a:pt x="1180" y="32"/>
                  <a:pt x="1180" y="32"/>
                </a:cubicBezTo>
                <a:cubicBezTo>
                  <a:pt x="1174" y="37"/>
                  <a:pt x="1174" y="37"/>
                  <a:pt x="1174" y="37"/>
                </a:cubicBezTo>
                <a:cubicBezTo>
                  <a:pt x="1158" y="43"/>
                  <a:pt x="1158" y="43"/>
                  <a:pt x="1158" y="43"/>
                </a:cubicBezTo>
                <a:moveTo>
                  <a:pt x="1150" y="26"/>
                </a:moveTo>
                <a:cubicBezTo>
                  <a:pt x="1139" y="26"/>
                  <a:pt x="1139" y="26"/>
                  <a:pt x="1139" y="26"/>
                </a:cubicBezTo>
                <a:cubicBezTo>
                  <a:pt x="1106" y="32"/>
                  <a:pt x="1106" y="32"/>
                  <a:pt x="1106" y="32"/>
                </a:cubicBezTo>
                <a:cubicBezTo>
                  <a:pt x="1084" y="34"/>
                  <a:pt x="1084" y="34"/>
                  <a:pt x="1084" y="34"/>
                </a:cubicBezTo>
                <a:cubicBezTo>
                  <a:pt x="1082" y="34"/>
                  <a:pt x="1082" y="34"/>
                  <a:pt x="1082" y="34"/>
                </a:cubicBezTo>
                <a:cubicBezTo>
                  <a:pt x="1076" y="37"/>
                  <a:pt x="1076" y="37"/>
                  <a:pt x="1076" y="37"/>
                </a:cubicBezTo>
                <a:cubicBezTo>
                  <a:pt x="1071" y="40"/>
                  <a:pt x="1071" y="40"/>
                  <a:pt x="1071" y="40"/>
                </a:cubicBezTo>
                <a:cubicBezTo>
                  <a:pt x="1052" y="40"/>
                  <a:pt x="1052" y="40"/>
                  <a:pt x="1052" y="40"/>
                </a:cubicBezTo>
                <a:cubicBezTo>
                  <a:pt x="1052" y="46"/>
                  <a:pt x="1052" y="46"/>
                  <a:pt x="1052" y="46"/>
                </a:cubicBezTo>
                <a:cubicBezTo>
                  <a:pt x="1041" y="46"/>
                  <a:pt x="1041" y="46"/>
                  <a:pt x="1041" y="46"/>
                </a:cubicBezTo>
                <a:cubicBezTo>
                  <a:pt x="1022" y="49"/>
                  <a:pt x="1022" y="49"/>
                  <a:pt x="1022" y="49"/>
                </a:cubicBezTo>
                <a:cubicBezTo>
                  <a:pt x="1025" y="52"/>
                  <a:pt x="1025" y="52"/>
                  <a:pt x="1025" y="52"/>
                </a:cubicBezTo>
                <a:cubicBezTo>
                  <a:pt x="1027" y="60"/>
                  <a:pt x="1027" y="60"/>
                  <a:pt x="1027" y="60"/>
                </a:cubicBezTo>
                <a:cubicBezTo>
                  <a:pt x="1031" y="58"/>
                  <a:pt x="1031" y="58"/>
                  <a:pt x="1031" y="58"/>
                </a:cubicBezTo>
                <a:cubicBezTo>
                  <a:pt x="1041" y="63"/>
                  <a:pt x="1041" y="63"/>
                  <a:pt x="1041" y="63"/>
                </a:cubicBezTo>
                <a:cubicBezTo>
                  <a:pt x="1041" y="66"/>
                  <a:pt x="1041" y="66"/>
                  <a:pt x="1041" y="66"/>
                </a:cubicBezTo>
                <a:cubicBezTo>
                  <a:pt x="1044" y="68"/>
                  <a:pt x="1044" y="68"/>
                  <a:pt x="1044" y="68"/>
                </a:cubicBezTo>
                <a:cubicBezTo>
                  <a:pt x="1041" y="66"/>
                  <a:pt x="1041" y="66"/>
                  <a:pt x="1041" y="66"/>
                </a:cubicBezTo>
                <a:cubicBezTo>
                  <a:pt x="1038" y="66"/>
                  <a:pt x="1038" y="66"/>
                  <a:pt x="1038" y="66"/>
                </a:cubicBezTo>
                <a:cubicBezTo>
                  <a:pt x="1041" y="63"/>
                  <a:pt x="1041" y="63"/>
                  <a:pt x="1041" y="63"/>
                </a:cubicBezTo>
                <a:cubicBezTo>
                  <a:pt x="1031" y="58"/>
                  <a:pt x="1031" y="58"/>
                  <a:pt x="1031" y="58"/>
                </a:cubicBezTo>
                <a:cubicBezTo>
                  <a:pt x="1027" y="60"/>
                  <a:pt x="1027" y="60"/>
                  <a:pt x="1027" y="60"/>
                </a:cubicBezTo>
                <a:cubicBezTo>
                  <a:pt x="1028" y="66"/>
                  <a:pt x="1028" y="66"/>
                  <a:pt x="1028" y="66"/>
                </a:cubicBezTo>
                <a:cubicBezTo>
                  <a:pt x="1025" y="72"/>
                  <a:pt x="1025" y="72"/>
                  <a:pt x="1025" y="72"/>
                </a:cubicBezTo>
                <a:cubicBezTo>
                  <a:pt x="1019" y="72"/>
                  <a:pt x="1019" y="72"/>
                  <a:pt x="1019" y="72"/>
                </a:cubicBezTo>
                <a:cubicBezTo>
                  <a:pt x="1017" y="69"/>
                  <a:pt x="1017" y="69"/>
                  <a:pt x="1017" y="69"/>
                </a:cubicBezTo>
                <a:cubicBezTo>
                  <a:pt x="1022" y="63"/>
                  <a:pt x="1022" y="63"/>
                  <a:pt x="1022" y="63"/>
                </a:cubicBezTo>
                <a:cubicBezTo>
                  <a:pt x="1019" y="60"/>
                  <a:pt x="1019" y="60"/>
                  <a:pt x="1019" y="60"/>
                </a:cubicBezTo>
                <a:cubicBezTo>
                  <a:pt x="1019" y="60"/>
                  <a:pt x="1019" y="60"/>
                  <a:pt x="1019" y="60"/>
                </a:cubicBezTo>
                <a:cubicBezTo>
                  <a:pt x="1019" y="60"/>
                  <a:pt x="1019" y="60"/>
                  <a:pt x="1019" y="60"/>
                </a:cubicBezTo>
                <a:cubicBezTo>
                  <a:pt x="1019" y="46"/>
                  <a:pt x="1019" y="46"/>
                  <a:pt x="1019" y="46"/>
                </a:cubicBezTo>
                <a:cubicBezTo>
                  <a:pt x="1011" y="46"/>
                  <a:pt x="1011" y="46"/>
                  <a:pt x="1011" y="46"/>
                </a:cubicBezTo>
                <a:cubicBezTo>
                  <a:pt x="1004" y="46"/>
                  <a:pt x="1000" y="51"/>
                  <a:pt x="998" y="57"/>
                </a:cubicBezTo>
                <a:cubicBezTo>
                  <a:pt x="1000" y="60"/>
                  <a:pt x="1000" y="60"/>
                  <a:pt x="1000" y="60"/>
                </a:cubicBezTo>
                <a:cubicBezTo>
                  <a:pt x="998" y="57"/>
                  <a:pt x="998" y="57"/>
                  <a:pt x="998" y="57"/>
                </a:cubicBezTo>
                <a:cubicBezTo>
                  <a:pt x="998" y="57"/>
                  <a:pt x="998" y="57"/>
                  <a:pt x="998" y="57"/>
                </a:cubicBezTo>
                <a:cubicBezTo>
                  <a:pt x="1000" y="60"/>
                  <a:pt x="1000" y="60"/>
                  <a:pt x="1000" y="60"/>
                </a:cubicBezTo>
                <a:cubicBezTo>
                  <a:pt x="998" y="63"/>
                  <a:pt x="998" y="63"/>
                  <a:pt x="998" y="63"/>
                </a:cubicBezTo>
                <a:cubicBezTo>
                  <a:pt x="989" y="60"/>
                  <a:pt x="989" y="60"/>
                  <a:pt x="989" y="60"/>
                </a:cubicBezTo>
                <a:cubicBezTo>
                  <a:pt x="987" y="60"/>
                  <a:pt x="987" y="60"/>
                  <a:pt x="987" y="60"/>
                </a:cubicBezTo>
                <a:cubicBezTo>
                  <a:pt x="970" y="57"/>
                  <a:pt x="970" y="57"/>
                  <a:pt x="970" y="57"/>
                </a:cubicBezTo>
                <a:cubicBezTo>
                  <a:pt x="970" y="63"/>
                  <a:pt x="970" y="63"/>
                  <a:pt x="970" y="63"/>
                </a:cubicBezTo>
                <a:cubicBezTo>
                  <a:pt x="968" y="63"/>
                  <a:pt x="968" y="63"/>
                  <a:pt x="968" y="63"/>
                </a:cubicBezTo>
                <a:cubicBezTo>
                  <a:pt x="968" y="156"/>
                  <a:pt x="968" y="156"/>
                  <a:pt x="968" y="156"/>
                </a:cubicBezTo>
                <a:cubicBezTo>
                  <a:pt x="976" y="154"/>
                  <a:pt x="976" y="154"/>
                  <a:pt x="976" y="154"/>
                </a:cubicBezTo>
                <a:cubicBezTo>
                  <a:pt x="976" y="166"/>
                  <a:pt x="976" y="166"/>
                  <a:pt x="976" y="166"/>
                </a:cubicBezTo>
                <a:cubicBezTo>
                  <a:pt x="976" y="166"/>
                  <a:pt x="976" y="166"/>
                  <a:pt x="976" y="166"/>
                </a:cubicBezTo>
                <a:cubicBezTo>
                  <a:pt x="968" y="168"/>
                  <a:pt x="968" y="168"/>
                  <a:pt x="968" y="168"/>
                </a:cubicBezTo>
                <a:cubicBezTo>
                  <a:pt x="968" y="195"/>
                  <a:pt x="968" y="195"/>
                  <a:pt x="968" y="195"/>
                </a:cubicBezTo>
                <a:cubicBezTo>
                  <a:pt x="1217" y="195"/>
                  <a:pt x="1217" y="195"/>
                  <a:pt x="1217" y="195"/>
                </a:cubicBezTo>
                <a:cubicBezTo>
                  <a:pt x="1218" y="194"/>
                  <a:pt x="1218" y="194"/>
                  <a:pt x="1218" y="194"/>
                </a:cubicBezTo>
                <a:cubicBezTo>
                  <a:pt x="1212" y="194"/>
                  <a:pt x="1212" y="194"/>
                  <a:pt x="1212" y="194"/>
                </a:cubicBezTo>
                <a:cubicBezTo>
                  <a:pt x="1205" y="189"/>
                  <a:pt x="1205" y="189"/>
                  <a:pt x="1205" y="189"/>
                </a:cubicBezTo>
                <a:cubicBezTo>
                  <a:pt x="1212" y="183"/>
                  <a:pt x="1212" y="183"/>
                  <a:pt x="1212" y="183"/>
                </a:cubicBezTo>
                <a:cubicBezTo>
                  <a:pt x="1201" y="189"/>
                  <a:pt x="1201" y="189"/>
                  <a:pt x="1201" y="189"/>
                </a:cubicBezTo>
                <a:cubicBezTo>
                  <a:pt x="1212" y="183"/>
                  <a:pt x="1212" y="183"/>
                  <a:pt x="1212" y="183"/>
                </a:cubicBezTo>
                <a:cubicBezTo>
                  <a:pt x="1218" y="180"/>
                  <a:pt x="1218" y="180"/>
                  <a:pt x="1218" y="180"/>
                </a:cubicBezTo>
                <a:cubicBezTo>
                  <a:pt x="1223" y="185"/>
                  <a:pt x="1223" y="185"/>
                  <a:pt x="1223" y="185"/>
                </a:cubicBezTo>
                <a:cubicBezTo>
                  <a:pt x="1226" y="185"/>
                  <a:pt x="1226" y="185"/>
                  <a:pt x="1226" y="185"/>
                </a:cubicBezTo>
                <a:cubicBezTo>
                  <a:pt x="1228" y="182"/>
                  <a:pt x="1228" y="182"/>
                  <a:pt x="1228" y="182"/>
                </a:cubicBezTo>
                <a:cubicBezTo>
                  <a:pt x="1234" y="187"/>
                  <a:pt x="1234" y="189"/>
                  <a:pt x="1239" y="194"/>
                </a:cubicBezTo>
                <a:cubicBezTo>
                  <a:pt x="1239" y="195"/>
                  <a:pt x="1239" y="195"/>
                  <a:pt x="1239" y="195"/>
                </a:cubicBezTo>
                <a:cubicBezTo>
                  <a:pt x="1249" y="195"/>
                  <a:pt x="1249" y="195"/>
                  <a:pt x="1249" y="195"/>
                </a:cubicBezTo>
                <a:cubicBezTo>
                  <a:pt x="1248" y="192"/>
                  <a:pt x="1245" y="190"/>
                  <a:pt x="1242" y="185"/>
                </a:cubicBezTo>
                <a:cubicBezTo>
                  <a:pt x="1255" y="182"/>
                  <a:pt x="1248" y="179"/>
                  <a:pt x="1261" y="171"/>
                </a:cubicBezTo>
                <a:cubicBezTo>
                  <a:pt x="1258" y="168"/>
                  <a:pt x="1258" y="168"/>
                  <a:pt x="1258" y="168"/>
                </a:cubicBezTo>
                <a:cubicBezTo>
                  <a:pt x="1250" y="176"/>
                  <a:pt x="1251" y="179"/>
                  <a:pt x="1239" y="185"/>
                </a:cubicBezTo>
                <a:cubicBezTo>
                  <a:pt x="1239" y="185"/>
                  <a:pt x="1239" y="185"/>
                  <a:pt x="1239" y="185"/>
                </a:cubicBezTo>
                <a:cubicBezTo>
                  <a:pt x="1251" y="179"/>
                  <a:pt x="1250" y="176"/>
                  <a:pt x="1258" y="168"/>
                </a:cubicBezTo>
                <a:cubicBezTo>
                  <a:pt x="1261" y="171"/>
                  <a:pt x="1261" y="171"/>
                  <a:pt x="1261" y="171"/>
                </a:cubicBezTo>
                <a:cubicBezTo>
                  <a:pt x="1270" y="172"/>
                  <a:pt x="1270" y="172"/>
                  <a:pt x="1270" y="172"/>
                </a:cubicBezTo>
                <a:cubicBezTo>
                  <a:pt x="1294" y="146"/>
                  <a:pt x="1294" y="146"/>
                  <a:pt x="1294" y="146"/>
                </a:cubicBezTo>
                <a:cubicBezTo>
                  <a:pt x="1294" y="137"/>
                  <a:pt x="1294" y="137"/>
                  <a:pt x="1294" y="137"/>
                </a:cubicBezTo>
                <a:cubicBezTo>
                  <a:pt x="1296" y="131"/>
                  <a:pt x="1296" y="131"/>
                  <a:pt x="1296" y="131"/>
                </a:cubicBezTo>
                <a:cubicBezTo>
                  <a:pt x="1296" y="129"/>
                  <a:pt x="1296" y="129"/>
                  <a:pt x="1296" y="129"/>
                </a:cubicBezTo>
                <a:cubicBezTo>
                  <a:pt x="1291" y="122"/>
                  <a:pt x="1291" y="122"/>
                  <a:pt x="1291" y="122"/>
                </a:cubicBezTo>
                <a:cubicBezTo>
                  <a:pt x="1288" y="126"/>
                  <a:pt x="1288" y="126"/>
                  <a:pt x="1288" y="126"/>
                </a:cubicBezTo>
                <a:cubicBezTo>
                  <a:pt x="1275" y="123"/>
                  <a:pt x="1275" y="123"/>
                  <a:pt x="1275" y="123"/>
                </a:cubicBezTo>
                <a:cubicBezTo>
                  <a:pt x="1286" y="107"/>
                  <a:pt x="1311" y="101"/>
                  <a:pt x="1337" y="100"/>
                </a:cubicBezTo>
                <a:cubicBezTo>
                  <a:pt x="1340" y="103"/>
                  <a:pt x="1340" y="103"/>
                  <a:pt x="1340" y="103"/>
                </a:cubicBezTo>
                <a:cubicBezTo>
                  <a:pt x="1348" y="103"/>
                  <a:pt x="1348" y="103"/>
                  <a:pt x="1348" y="103"/>
                </a:cubicBezTo>
                <a:cubicBezTo>
                  <a:pt x="1351" y="98"/>
                  <a:pt x="1356" y="91"/>
                  <a:pt x="1364" y="91"/>
                </a:cubicBezTo>
                <a:cubicBezTo>
                  <a:pt x="1372" y="91"/>
                  <a:pt x="1372" y="93"/>
                  <a:pt x="1378" y="95"/>
                </a:cubicBezTo>
                <a:cubicBezTo>
                  <a:pt x="1383" y="91"/>
                  <a:pt x="1383" y="91"/>
                  <a:pt x="1383" y="91"/>
                </a:cubicBezTo>
                <a:cubicBezTo>
                  <a:pt x="1383" y="91"/>
                  <a:pt x="1383" y="91"/>
                  <a:pt x="1383" y="91"/>
                </a:cubicBezTo>
                <a:cubicBezTo>
                  <a:pt x="1387" y="87"/>
                  <a:pt x="1386" y="86"/>
                  <a:pt x="1387" y="86"/>
                </a:cubicBezTo>
                <a:cubicBezTo>
                  <a:pt x="1387" y="86"/>
                  <a:pt x="1387" y="86"/>
                  <a:pt x="1387" y="86"/>
                </a:cubicBezTo>
                <a:cubicBezTo>
                  <a:pt x="1387" y="86"/>
                  <a:pt x="1387" y="86"/>
                  <a:pt x="1387" y="86"/>
                </a:cubicBezTo>
                <a:cubicBezTo>
                  <a:pt x="1386" y="86"/>
                  <a:pt x="1387" y="87"/>
                  <a:pt x="1383" y="91"/>
                </a:cubicBezTo>
                <a:cubicBezTo>
                  <a:pt x="1383" y="91"/>
                  <a:pt x="1383" y="91"/>
                  <a:pt x="1383" y="91"/>
                </a:cubicBezTo>
                <a:cubicBezTo>
                  <a:pt x="1387" y="88"/>
                  <a:pt x="1387" y="88"/>
                  <a:pt x="1387" y="88"/>
                </a:cubicBezTo>
                <a:cubicBezTo>
                  <a:pt x="1389" y="91"/>
                  <a:pt x="1389" y="91"/>
                  <a:pt x="1389" y="91"/>
                </a:cubicBezTo>
                <a:cubicBezTo>
                  <a:pt x="1389" y="94"/>
                  <a:pt x="1389" y="94"/>
                  <a:pt x="1389" y="94"/>
                </a:cubicBezTo>
                <a:cubicBezTo>
                  <a:pt x="1394" y="97"/>
                  <a:pt x="1394" y="97"/>
                  <a:pt x="1394" y="97"/>
                </a:cubicBezTo>
                <a:cubicBezTo>
                  <a:pt x="1432" y="91"/>
                  <a:pt x="1432" y="91"/>
                  <a:pt x="1432" y="91"/>
                </a:cubicBezTo>
                <a:cubicBezTo>
                  <a:pt x="1438" y="89"/>
                  <a:pt x="1438" y="89"/>
                  <a:pt x="1438" y="89"/>
                </a:cubicBezTo>
                <a:cubicBezTo>
                  <a:pt x="1440" y="89"/>
                  <a:pt x="1440" y="89"/>
                  <a:pt x="1440" y="89"/>
                </a:cubicBezTo>
                <a:cubicBezTo>
                  <a:pt x="1446" y="89"/>
                  <a:pt x="1446" y="89"/>
                  <a:pt x="1446" y="89"/>
                </a:cubicBezTo>
                <a:cubicBezTo>
                  <a:pt x="1449" y="89"/>
                  <a:pt x="1449" y="89"/>
                  <a:pt x="1449" y="89"/>
                </a:cubicBezTo>
                <a:cubicBezTo>
                  <a:pt x="1451" y="89"/>
                  <a:pt x="1451" y="89"/>
                  <a:pt x="1451" y="89"/>
                </a:cubicBezTo>
                <a:cubicBezTo>
                  <a:pt x="1451" y="86"/>
                  <a:pt x="1451" y="86"/>
                  <a:pt x="1451" y="86"/>
                </a:cubicBezTo>
                <a:cubicBezTo>
                  <a:pt x="1449" y="86"/>
                  <a:pt x="1449" y="86"/>
                  <a:pt x="1449" y="86"/>
                </a:cubicBezTo>
                <a:cubicBezTo>
                  <a:pt x="1446" y="83"/>
                  <a:pt x="1446" y="83"/>
                  <a:pt x="1446" y="83"/>
                </a:cubicBezTo>
                <a:cubicBezTo>
                  <a:pt x="1451" y="80"/>
                  <a:pt x="1451" y="80"/>
                  <a:pt x="1451" y="80"/>
                </a:cubicBezTo>
                <a:cubicBezTo>
                  <a:pt x="1451" y="77"/>
                  <a:pt x="1451" y="77"/>
                  <a:pt x="1451" y="77"/>
                </a:cubicBezTo>
                <a:cubicBezTo>
                  <a:pt x="1437" y="78"/>
                  <a:pt x="1437" y="78"/>
                  <a:pt x="1437" y="78"/>
                </a:cubicBezTo>
                <a:cubicBezTo>
                  <a:pt x="1451" y="77"/>
                  <a:pt x="1451" y="77"/>
                  <a:pt x="1451" y="77"/>
                </a:cubicBezTo>
                <a:cubicBezTo>
                  <a:pt x="1451" y="60"/>
                  <a:pt x="1451" y="60"/>
                  <a:pt x="1451" y="60"/>
                </a:cubicBezTo>
                <a:cubicBezTo>
                  <a:pt x="1446" y="60"/>
                  <a:pt x="1446" y="60"/>
                  <a:pt x="1446" y="60"/>
                </a:cubicBezTo>
                <a:cubicBezTo>
                  <a:pt x="1440" y="57"/>
                  <a:pt x="1440" y="57"/>
                  <a:pt x="1440" y="57"/>
                </a:cubicBezTo>
                <a:cubicBezTo>
                  <a:pt x="1416" y="60"/>
                  <a:pt x="1416" y="60"/>
                  <a:pt x="1416" y="60"/>
                </a:cubicBezTo>
                <a:cubicBezTo>
                  <a:pt x="1416" y="60"/>
                  <a:pt x="1416" y="60"/>
                  <a:pt x="1416" y="60"/>
                </a:cubicBezTo>
                <a:cubicBezTo>
                  <a:pt x="1410" y="59"/>
                  <a:pt x="1410" y="57"/>
                  <a:pt x="1402" y="57"/>
                </a:cubicBezTo>
                <a:cubicBezTo>
                  <a:pt x="1389" y="57"/>
                  <a:pt x="1389" y="57"/>
                  <a:pt x="1389" y="57"/>
                </a:cubicBezTo>
                <a:cubicBezTo>
                  <a:pt x="1382" y="57"/>
                  <a:pt x="1382" y="58"/>
                  <a:pt x="1378" y="61"/>
                </a:cubicBezTo>
                <a:cubicBezTo>
                  <a:pt x="1370" y="54"/>
                  <a:pt x="1370" y="54"/>
                  <a:pt x="1370" y="54"/>
                </a:cubicBezTo>
                <a:cubicBezTo>
                  <a:pt x="1332" y="52"/>
                  <a:pt x="1332" y="52"/>
                  <a:pt x="1332" y="52"/>
                </a:cubicBezTo>
                <a:cubicBezTo>
                  <a:pt x="1330" y="49"/>
                  <a:pt x="1328" y="45"/>
                  <a:pt x="1326" y="45"/>
                </a:cubicBezTo>
                <a:cubicBezTo>
                  <a:pt x="1325" y="45"/>
                  <a:pt x="1323" y="46"/>
                  <a:pt x="1321" y="49"/>
                </a:cubicBezTo>
                <a:cubicBezTo>
                  <a:pt x="1321" y="49"/>
                  <a:pt x="1321" y="49"/>
                  <a:pt x="1321" y="49"/>
                </a:cubicBezTo>
                <a:cubicBezTo>
                  <a:pt x="1313" y="49"/>
                  <a:pt x="1313" y="49"/>
                  <a:pt x="1313" y="49"/>
                </a:cubicBezTo>
                <a:cubicBezTo>
                  <a:pt x="1307" y="40"/>
                  <a:pt x="1309" y="40"/>
                  <a:pt x="1296" y="40"/>
                </a:cubicBezTo>
                <a:cubicBezTo>
                  <a:pt x="1296" y="46"/>
                  <a:pt x="1296" y="46"/>
                  <a:pt x="1296" y="46"/>
                </a:cubicBezTo>
                <a:cubicBezTo>
                  <a:pt x="1288" y="52"/>
                  <a:pt x="1288" y="52"/>
                  <a:pt x="1288" y="52"/>
                </a:cubicBezTo>
                <a:cubicBezTo>
                  <a:pt x="1280" y="52"/>
                  <a:pt x="1280" y="52"/>
                  <a:pt x="1280" y="52"/>
                </a:cubicBezTo>
                <a:cubicBezTo>
                  <a:pt x="1252" y="52"/>
                  <a:pt x="1252" y="52"/>
                  <a:pt x="1252" y="52"/>
                </a:cubicBezTo>
                <a:cubicBezTo>
                  <a:pt x="1245" y="41"/>
                  <a:pt x="1245" y="41"/>
                  <a:pt x="1245" y="41"/>
                </a:cubicBezTo>
                <a:cubicBezTo>
                  <a:pt x="1182" y="40"/>
                  <a:pt x="1182" y="40"/>
                  <a:pt x="1182" y="40"/>
                </a:cubicBezTo>
                <a:cubicBezTo>
                  <a:pt x="1185" y="32"/>
                  <a:pt x="1185" y="32"/>
                  <a:pt x="1185" y="32"/>
                </a:cubicBezTo>
                <a:cubicBezTo>
                  <a:pt x="1180" y="29"/>
                  <a:pt x="1180" y="29"/>
                  <a:pt x="1180" y="29"/>
                </a:cubicBezTo>
                <a:cubicBezTo>
                  <a:pt x="1177" y="29"/>
                  <a:pt x="1177" y="29"/>
                  <a:pt x="1177" y="29"/>
                </a:cubicBezTo>
                <a:cubicBezTo>
                  <a:pt x="1158" y="29"/>
                  <a:pt x="1158" y="29"/>
                  <a:pt x="1158" y="29"/>
                </a:cubicBezTo>
                <a:cubicBezTo>
                  <a:pt x="1150" y="26"/>
                  <a:pt x="1150" y="26"/>
                  <a:pt x="1150" y="26"/>
                </a:cubicBezTo>
                <a:moveTo>
                  <a:pt x="1158" y="26"/>
                </a:moveTo>
                <a:cubicBezTo>
                  <a:pt x="1152" y="26"/>
                  <a:pt x="1152" y="26"/>
                  <a:pt x="1152" y="26"/>
                </a:cubicBezTo>
                <a:cubicBezTo>
                  <a:pt x="1150" y="26"/>
                  <a:pt x="1150" y="26"/>
                  <a:pt x="1150" y="26"/>
                </a:cubicBezTo>
                <a:cubicBezTo>
                  <a:pt x="1158" y="29"/>
                  <a:pt x="1158" y="29"/>
                  <a:pt x="1158" y="29"/>
                </a:cubicBezTo>
                <a:cubicBezTo>
                  <a:pt x="1158" y="26"/>
                  <a:pt x="1158" y="26"/>
                  <a:pt x="1158" y="26"/>
                </a:cubicBezTo>
                <a:moveTo>
                  <a:pt x="1003" y="25"/>
                </a:moveTo>
                <a:cubicBezTo>
                  <a:pt x="968" y="32"/>
                  <a:pt x="968" y="32"/>
                  <a:pt x="968" y="32"/>
                </a:cubicBezTo>
                <a:cubicBezTo>
                  <a:pt x="968" y="37"/>
                  <a:pt x="968" y="37"/>
                  <a:pt x="968" y="37"/>
                </a:cubicBezTo>
                <a:cubicBezTo>
                  <a:pt x="1003" y="32"/>
                  <a:pt x="1003" y="32"/>
                  <a:pt x="1003" y="32"/>
                </a:cubicBezTo>
                <a:cubicBezTo>
                  <a:pt x="1003" y="25"/>
                  <a:pt x="1003" y="25"/>
                  <a:pt x="1003" y="25"/>
                </a:cubicBezTo>
                <a:moveTo>
                  <a:pt x="258" y="23"/>
                </a:moveTo>
                <a:cubicBezTo>
                  <a:pt x="253" y="26"/>
                  <a:pt x="253" y="26"/>
                  <a:pt x="253" y="26"/>
                </a:cubicBezTo>
                <a:cubicBezTo>
                  <a:pt x="256" y="28"/>
                  <a:pt x="256" y="28"/>
                  <a:pt x="256" y="28"/>
                </a:cubicBezTo>
                <a:cubicBezTo>
                  <a:pt x="253" y="26"/>
                  <a:pt x="253" y="26"/>
                  <a:pt x="253" y="26"/>
                </a:cubicBezTo>
                <a:cubicBezTo>
                  <a:pt x="239" y="26"/>
                  <a:pt x="239" y="26"/>
                  <a:pt x="239" y="26"/>
                </a:cubicBezTo>
                <a:cubicBezTo>
                  <a:pt x="231" y="32"/>
                  <a:pt x="231" y="32"/>
                  <a:pt x="231" y="32"/>
                </a:cubicBezTo>
                <a:cubicBezTo>
                  <a:pt x="245" y="32"/>
                  <a:pt x="245" y="32"/>
                  <a:pt x="245" y="32"/>
                </a:cubicBezTo>
                <a:cubicBezTo>
                  <a:pt x="250" y="37"/>
                  <a:pt x="250" y="37"/>
                  <a:pt x="250" y="37"/>
                </a:cubicBezTo>
                <a:cubicBezTo>
                  <a:pt x="223" y="37"/>
                  <a:pt x="223" y="37"/>
                  <a:pt x="223" y="37"/>
                </a:cubicBezTo>
                <a:cubicBezTo>
                  <a:pt x="223" y="43"/>
                  <a:pt x="223" y="43"/>
                  <a:pt x="223" y="43"/>
                </a:cubicBezTo>
                <a:cubicBezTo>
                  <a:pt x="229" y="40"/>
                  <a:pt x="229" y="40"/>
                  <a:pt x="229" y="40"/>
                </a:cubicBezTo>
                <a:cubicBezTo>
                  <a:pt x="248" y="40"/>
                  <a:pt x="248" y="40"/>
                  <a:pt x="248" y="40"/>
                </a:cubicBezTo>
                <a:cubicBezTo>
                  <a:pt x="253" y="40"/>
                  <a:pt x="253" y="40"/>
                  <a:pt x="253" y="40"/>
                </a:cubicBezTo>
                <a:cubicBezTo>
                  <a:pt x="258" y="43"/>
                  <a:pt x="258" y="43"/>
                  <a:pt x="258" y="43"/>
                </a:cubicBezTo>
                <a:cubicBezTo>
                  <a:pt x="264" y="43"/>
                  <a:pt x="264" y="43"/>
                  <a:pt x="264" y="43"/>
                </a:cubicBezTo>
                <a:cubicBezTo>
                  <a:pt x="258" y="37"/>
                  <a:pt x="258" y="37"/>
                  <a:pt x="258" y="37"/>
                </a:cubicBezTo>
                <a:cubicBezTo>
                  <a:pt x="267" y="37"/>
                  <a:pt x="267" y="37"/>
                  <a:pt x="267" y="37"/>
                </a:cubicBezTo>
                <a:cubicBezTo>
                  <a:pt x="277" y="37"/>
                  <a:pt x="277" y="37"/>
                  <a:pt x="277" y="37"/>
                </a:cubicBezTo>
                <a:cubicBezTo>
                  <a:pt x="283" y="37"/>
                  <a:pt x="283" y="37"/>
                  <a:pt x="283" y="37"/>
                </a:cubicBezTo>
                <a:cubicBezTo>
                  <a:pt x="296" y="34"/>
                  <a:pt x="296" y="34"/>
                  <a:pt x="296" y="34"/>
                </a:cubicBezTo>
                <a:cubicBezTo>
                  <a:pt x="294" y="32"/>
                  <a:pt x="294" y="32"/>
                  <a:pt x="294" y="32"/>
                </a:cubicBezTo>
                <a:cubicBezTo>
                  <a:pt x="285" y="28"/>
                  <a:pt x="285" y="28"/>
                  <a:pt x="285" y="28"/>
                </a:cubicBezTo>
                <a:cubicBezTo>
                  <a:pt x="283" y="32"/>
                  <a:pt x="283" y="32"/>
                  <a:pt x="283" y="32"/>
                </a:cubicBezTo>
                <a:cubicBezTo>
                  <a:pt x="275" y="32"/>
                  <a:pt x="275" y="32"/>
                  <a:pt x="275" y="32"/>
                </a:cubicBezTo>
                <a:cubicBezTo>
                  <a:pt x="261" y="29"/>
                  <a:pt x="261" y="29"/>
                  <a:pt x="261" y="29"/>
                </a:cubicBezTo>
                <a:cubicBezTo>
                  <a:pt x="256" y="34"/>
                  <a:pt x="256" y="34"/>
                  <a:pt x="256" y="34"/>
                </a:cubicBezTo>
                <a:cubicBezTo>
                  <a:pt x="261" y="29"/>
                  <a:pt x="261" y="29"/>
                  <a:pt x="261" y="29"/>
                </a:cubicBezTo>
                <a:cubicBezTo>
                  <a:pt x="258" y="23"/>
                  <a:pt x="258" y="23"/>
                  <a:pt x="258" y="23"/>
                </a:cubicBezTo>
                <a:moveTo>
                  <a:pt x="283" y="20"/>
                </a:moveTo>
                <a:cubicBezTo>
                  <a:pt x="276" y="20"/>
                  <a:pt x="270" y="19"/>
                  <a:pt x="269" y="26"/>
                </a:cubicBezTo>
                <a:cubicBezTo>
                  <a:pt x="270" y="26"/>
                  <a:pt x="271" y="26"/>
                  <a:pt x="272" y="26"/>
                </a:cubicBezTo>
                <a:cubicBezTo>
                  <a:pt x="273" y="26"/>
                  <a:pt x="275" y="26"/>
                  <a:pt x="276" y="26"/>
                </a:cubicBezTo>
                <a:cubicBezTo>
                  <a:pt x="277" y="26"/>
                  <a:pt x="278" y="26"/>
                  <a:pt x="278" y="26"/>
                </a:cubicBezTo>
                <a:cubicBezTo>
                  <a:pt x="280" y="26"/>
                  <a:pt x="279" y="25"/>
                  <a:pt x="283" y="20"/>
                </a:cubicBezTo>
                <a:moveTo>
                  <a:pt x="340" y="20"/>
                </a:moveTo>
                <a:cubicBezTo>
                  <a:pt x="332" y="23"/>
                  <a:pt x="332" y="23"/>
                  <a:pt x="332" y="23"/>
                </a:cubicBezTo>
                <a:cubicBezTo>
                  <a:pt x="343" y="29"/>
                  <a:pt x="343" y="29"/>
                  <a:pt x="343" y="29"/>
                </a:cubicBezTo>
                <a:cubicBezTo>
                  <a:pt x="337" y="37"/>
                  <a:pt x="337" y="37"/>
                  <a:pt x="337" y="37"/>
                </a:cubicBezTo>
                <a:cubicBezTo>
                  <a:pt x="343" y="37"/>
                  <a:pt x="343" y="37"/>
                  <a:pt x="343" y="37"/>
                </a:cubicBezTo>
                <a:cubicBezTo>
                  <a:pt x="348" y="37"/>
                  <a:pt x="348" y="37"/>
                  <a:pt x="348" y="37"/>
                </a:cubicBezTo>
                <a:cubicBezTo>
                  <a:pt x="347" y="35"/>
                  <a:pt x="346" y="34"/>
                  <a:pt x="346" y="34"/>
                </a:cubicBezTo>
                <a:cubicBezTo>
                  <a:pt x="345" y="34"/>
                  <a:pt x="345" y="34"/>
                  <a:pt x="345" y="34"/>
                </a:cubicBezTo>
                <a:cubicBezTo>
                  <a:pt x="345" y="34"/>
                  <a:pt x="345" y="34"/>
                  <a:pt x="345" y="34"/>
                </a:cubicBezTo>
                <a:cubicBezTo>
                  <a:pt x="345" y="34"/>
                  <a:pt x="345" y="34"/>
                  <a:pt x="345" y="32"/>
                </a:cubicBezTo>
                <a:cubicBezTo>
                  <a:pt x="345" y="31"/>
                  <a:pt x="348" y="26"/>
                  <a:pt x="348" y="26"/>
                </a:cubicBezTo>
                <a:cubicBezTo>
                  <a:pt x="340" y="26"/>
                  <a:pt x="340" y="26"/>
                  <a:pt x="340" y="26"/>
                </a:cubicBezTo>
                <a:cubicBezTo>
                  <a:pt x="340" y="20"/>
                  <a:pt x="340" y="20"/>
                  <a:pt x="340" y="20"/>
                </a:cubicBezTo>
                <a:moveTo>
                  <a:pt x="435" y="20"/>
                </a:moveTo>
                <a:cubicBezTo>
                  <a:pt x="435" y="20"/>
                  <a:pt x="435" y="20"/>
                  <a:pt x="435" y="20"/>
                </a:cubicBezTo>
                <a:cubicBezTo>
                  <a:pt x="435" y="23"/>
                  <a:pt x="435" y="23"/>
                  <a:pt x="435" y="23"/>
                </a:cubicBezTo>
                <a:cubicBezTo>
                  <a:pt x="435" y="20"/>
                  <a:pt x="435" y="20"/>
                  <a:pt x="435" y="20"/>
                </a:cubicBezTo>
                <a:moveTo>
                  <a:pt x="307" y="17"/>
                </a:moveTo>
                <a:cubicBezTo>
                  <a:pt x="313" y="23"/>
                  <a:pt x="313" y="23"/>
                  <a:pt x="313" y="23"/>
                </a:cubicBezTo>
                <a:cubicBezTo>
                  <a:pt x="324" y="23"/>
                  <a:pt x="324" y="23"/>
                  <a:pt x="324" y="23"/>
                </a:cubicBezTo>
                <a:cubicBezTo>
                  <a:pt x="324" y="21"/>
                  <a:pt x="324" y="21"/>
                  <a:pt x="324" y="21"/>
                </a:cubicBezTo>
                <a:cubicBezTo>
                  <a:pt x="307" y="17"/>
                  <a:pt x="307" y="17"/>
                  <a:pt x="307" y="17"/>
                </a:cubicBezTo>
                <a:moveTo>
                  <a:pt x="1137" y="17"/>
                </a:moveTo>
                <a:cubicBezTo>
                  <a:pt x="1134" y="17"/>
                  <a:pt x="1134" y="18"/>
                  <a:pt x="1131" y="23"/>
                </a:cubicBezTo>
                <a:cubicBezTo>
                  <a:pt x="1139" y="23"/>
                  <a:pt x="1139" y="23"/>
                  <a:pt x="1139" y="23"/>
                </a:cubicBezTo>
                <a:cubicBezTo>
                  <a:pt x="1147" y="23"/>
                  <a:pt x="1147" y="23"/>
                  <a:pt x="1147" y="23"/>
                </a:cubicBezTo>
                <a:cubicBezTo>
                  <a:pt x="1139" y="23"/>
                  <a:pt x="1139" y="23"/>
                  <a:pt x="1139" y="23"/>
                </a:cubicBezTo>
                <a:cubicBezTo>
                  <a:pt x="1139" y="26"/>
                  <a:pt x="1139" y="26"/>
                  <a:pt x="1139" y="26"/>
                </a:cubicBezTo>
                <a:cubicBezTo>
                  <a:pt x="1150" y="26"/>
                  <a:pt x="1150" y="26"/>
                  <a:pt x="1150" y="26"/>
                </a:cubicBezTo>
                <a:cubicBezTo>
                  <a:pt x="1147" y="17"/>
                  <a:pt x="1147" y="17"/>
                  <a:pt x="1147" y="17"/>
                </a:cubicBezTo>
                <a:cubicBezTo>
                  <a:pt x="1142" y="17"/>
                  <a:pt x="1139" y="17"/>
                  <a:pt x="1137" y="17"/>
                </a:cubicBezTo>
                <a:moveTo>
                  <a:pt x="1106" y="15"/>
                </a:moveTo>
                <a:cubicBezTo>
                  <a:pt x="1106" y="20"/>
                  <a:pt x="1106" y="20"/>
                  <a:pt x="1106" y="20"/>
                </a:cubicBezTo>
                <a:cubicBezTo>
                  <a:pt x="1117" y="20"/>
                  <a:pt x="1117" y="20"/>
                  <a:pt x="1117" y="20"/>
                </a:cubicBezTo>
                <a:cubicBezTo>
                  <a:pt x="1117" y="17"/>
                  <a:pt x="1117" y="17"/>
                  <a:pt x="1117" y="17"/>
                </a:cubicBezTo>
                <a:cubicBezTo>
                  <a:pt x="1112" y="17"/>
                  <a:pt x="1112" y="17"/>
                  <a:pt x="1112" y="17"/>
                </a:cubicBezTo>
                <a:cubicBezTo>
                  <a:pt x="1106" y="15"/>
                  <a:pt x="1106" y="15"/>
                  <a:pt x="1106" y="15"/>
                </a:cubicBezTo>
                <a:moveTo>
                  <a:pt x="1128" y="15"/>
                </a:moveTo>
                <a:cubicBezTo>
                  <a:pt x="1120" y="15"/>
                  <a:pt x="1120" y="15"/>
                  <a:pt x="1120" y="15"/>
                </a:cubicBezTo>
                <a:cubicBezTo>
                  <a:pt x="1117" y="17"/>
                  <a:pt x="1117" y="17"/>
                  <a:pt x="1117" y="17"/>
                </a:cubicBezTo>
                <a:cubicBezTo>
                  <a:pt x="1117" y="20"/>
                  <a:pt x="1117" y="20"/>
                  <a:pt x="1117" y="20"/>
                </a:cubicBezTo>
                <a:cubicBezTo>
                  <a:pt x="1128" y="20"/>
                  <a:pt x="1128" y="20"/>
                  <a:pt x="1128" y="20"/>
                </a:cubicBezTo>
                <a:cubicBezTo>
                  <a:pt x="1128" y="15"/>
                  <a:pt x="1128" y="15"/>
                  <a:pt x="1128" y="15"/>
                </a:cubicBezTo>
                <a:moveTo>
                  <a:pt x="1103" y="12"/>
                </a:moveTo>
                <a:cubicBezTo>
                  <a:pt x="1103" y="15"/>
                  <a:pt x="1103" y="15"/>
                  <a:pt x="1103" y="15"/>
                </a:cubicBezTo>
                <a:cubicBezTo>
                  <a:pt x="1103" y="12"/>
                  <a:pt x="1103" y="12"/>
                  <a:pt x="1103" y="12"/>
                </a:cubicBezTo>
                <a:moveTo>
                  <a:pt x="1117" y="12"/>
                </a:moveTo>
                <a:cubicBezTo>
                  <a:pt x="1103" y="12"/>
                  <a:pt x="1103" y="12"/>
                  <a:pt x="1103" y="12"/>
                </a:cubicBezTo>
                <a:cubicBezTo>
                  <a:pt x="1103" y="15"/>
                  <a:pt x="1103" y="15"/>
                  <a:pt x="1103" y="15"/>
                </a:cubicBezTo>
                <a:cubicBezTo>
                  <a:pt x="1106" y="15"/>
                  <a:pt x="1106" y="15"/>
                  <a:pt x="1106" y="15"/>
                </a:cubicBezTo>
                <a:cubicBezTo>
                  <a:pt x="1112" y="17"/>
                  <a:pt x="1112" y="17"/>
                  <a:pt x="1112" y="17"/>
                </a:cubicBezTo>
                <a:cubicBezTo>
                  <a:pt x="1117" y="17"/>
                  <a:pt x="1117" y="17"/>
                  <a:pt x="1117" y="17"/>
                </a:cubicBezTo>
                <a:cubicBezTo>
                  <a:pt x="1120" y="15"/>
                  <a:pt x="1120" y="15"/>
                  <a:pt x="1120" y="15"/>
                </a:cubicBezTo>
                <a:cubicBezTo>
                  <a:pt x="1117" y="12"/>
                  <a:pt x="1117" y="12"/>
                  <a:pt x="1117" y="12"/>
                </a:cubicBezTo>
                <a:moveTo>
                  <a:pt x="1117" y="12"/>
                </a:moveTo>
                <a:cubicBezTo>
                  <a:pt x="1103" y="12"/>
                  <a:pt x="1103" y="12"/>
                  <a:pt x="1103" y="12"/>
                </a:cubicBezTo>
                <a:cubicBezTo>
                  <a:pt x="1117" y="12"/>
                  <a:pt x="1117" y="12"/>
                  <a:pt x="1117" y="12"/>
                </a:cubicBezTo>
                <a:moveTo>
                  <a:pt x="1117" y="12"/>
                </a:moveTo>
                <a:cubicBezTo>
                  <a:pt x="1117" y="12"/>
                  <a:pt x="1117" y="12"/>
                  <a:pt x="1117" y="12"/>
                </a:cubicBezTo>
                <a:cubicBezTo>
                  <a:pt x="1120" y="15"/>
                  <a:pt x="1120" y="15"/>
                  <a:pt x="1120" y="15"/>
                </a:cubicBezTo>
                <a:cubicBezTo>
                  <a:pt x="1117" y="12"/>
                  <a:pt x="1117" y="12"/>
                  <a:pt x="1117" y="12"/>
                </a:cubicBezTo>
                <a:moveTo>
                  <a:pt x="356" y="9"/>
                </a:moveTo>
                <a:cubicBezTo>
                  <a:pt x="345" y="9"/>
                  <a:pt x="345" y="9"/>
                  <a:pt x="345" y="9"/>
                </a:cubicBezTo>
                <a:cubicBezTo>
                  <a:pt x="340" y="12"/>
                  <a:pt x="340" y="12"/>
                  <a:pt x="340" y="12"/>
                </a:cubicBezTo>
                <a:cubicBezTo>
                  <a:pt x="340" y="17"/>
                  <a:pt x="340" y="17"/>
                  <a:pt x="340" y="17"/>
                </a:cubicBezTo>
                <a:cubicBezTo>
                  <a:pt x="349" y="18"/>
                  <a:pt x="353" y="23"/>
                  <a:pt x="357" y="23"/>
                </a:cubicBezTo>
                <a:cubicBezTo>
                  <a:pt x="359" y="23"/>
                  <a:pt x="360" y="22"/>
                  <a:pt x="362" y="20"/>
                </a:cubicBezTo>
                <a:cubicBezTo>
                  <a:pt x="362" y="20"/>
                  <a:pt x="362" y="20"/>
                  <a:pt x="362" y="20"/>
                </a:cubicBezTo>
                <a:cubicBezTo>
                  <a:pt x="364" y="20"/>
                  <a:pt x="364" y="20"/>
                  <a:pt x="364" y="20"/>
                </a:cubicBezTo>
                <a:cubicBezTo>
                  <a:pt x="373" y="17"/>
                  <a:pt x="373" y="17"/>
                  <a:pt x="373" y="17"/>
                </a:cubicBezTo>
                <a:cubicBezTo>
                  <a:pt x="373" y="15"/>
                  <a:pt x="373" y="15"/>
                  <a:pt x="373" y="15"/>
                </a:cubicBezTo>
                <a:cubicBezTo>
                  <a:pt x="356" y="12"/>
                  <a:pt x="356" y="12"/>
                  <a:pt x="356" y="12"/>
                </a:cubicBezTo>
                <a:cubicBezTo>
                  <a:pt x="345" y="12"/>
                  <a:pt x="345" y="12"/>
                  <a:pt x="345" y="12"/>
                </a:cubicBezTo>
                <a:cubicBezTo>
                  <a:pt x="356" y="12"/>
                  <a:pt x="356" y="12"/>
                  <a:pt x="356" y="12"/>
                </a:cubicBezTo>
                <a:cubicBezTo>
                  <a:pt x="356" y="9"/>
                  <a:pt x="356" y="9"/>
                  <a:pt x="356" y="9"/>
                </a:cubicBezTo>
                <a:moveTo>
                  <a:pt x="976" y="9"/>
                </a:moveTo>
                <a:cubicBezTo>
                  <a:pt x="970" y="9"/>
                  <a:pt x="970" y="9"/>
                  <a:pt x="970" y="9"/>
                </a:cubicBezTo>
                <a:cubicBezTo>
                  <a:pt x="970" y="15"/>
                  <a:pt x="970" y="15"/>
                  <a:pt x="970" y="15"/>
                </a:cubicBezTo>
                <a:cubicBezTo>
                  <a:pt x="976" y="15"/>
                  <a:pt x="976" y="15"/>
                  <a:pt x="976" y="15"/>
                </a:cubicBezTo>
                <a:cubicBezTo>
                  <a:pt x="976" y="9"/>
                  <a:pt x="976" y="9"/>
                  <a:pt x="976" y="9"/>
                </a:cubicBezTo>
                <a:moveTo>
                  <a:pt x="473" y="28"/>
                </a:moveTo>
                <a:cubicBezTo>
                  <a:pt x="473" y="28"/>
                  <a:pt x="473" y="28"/>
                  <a:pt x="473" y="28"/>
                </a:cubicBezTo>
                <a:cubicBezTo>
                  <a:pt x="473" y="28"/>
                  <a:pt x="473" y="28"/>
                  <a:pt x="473" y="28"/>
                </a:cubicBezTo>
                <a:cubicBezTo>
                  <a:pt x="473" y="28"/>
                  <a:pt x="473" y="28"/>
                  <a:pt x="473" y="28"/>
                </a:cubicBezTo>
                <a:moveTo>
                  <a:pt x="383" y="20"/>
                </a:moveTo>
                <a:cubicBezTo>
                  <a:pt x="383" y="20"/>
                  <a:pt x="383" y="20"/>
                  <a:pt x="383" y="20"/>
                </a:cubicBezTo>
                <a:cubicBezTo>
                  <a:pt x="392" y="19"/>
                  <a:pt x="392" y="19"/>
                  <a:pt x="392" y="19"/>
                </a:cubicBezTo>
                <a:cubicBezTo>
                  <a:pt x="383" y="20"/>
                  <a:pt x="383" y="20"/>
                  <a:pt x="383" y="20"/>
                </a:cubicBezTo>
                <a:moveTo>
                  <a:pt x="462" y="17"/>
                </a:moveTo>
                <a:cubicBezTo>
                  <a:pt x="462" y="17"/>
                  <a:pt x="462" y="17"/>
                  <a:pt x="462" y="17"/>
                </a:cubicBezTo>
                <a:moveTo>
                  <a:pt x="383" y="15"/>
                </a:moveTo>
                <a:cubicBezTo>
                  <a:pt x="383" y="15"/>
                  <a:pt x="383" y="15"/>
                  <a:pt x="383" y="15"/>
                </a:cubicBezTo>
                <a:cubicBezTo>
                  <a:pt x="397" y="14"/>
                  <a:pt x="397" y="14"/>
                  <a:pt x="397" y="14"/>
                </a:cubicBezTo>
                <a:cubicBezTo>
                  <a:pt x="383" y="15"/>
                  <a:pt x="383" y="15"/>
                  <a:pt x="383" y="15"/>
                </a:cubicBezTo>
                <a:moveTo>
                  <a:pt x="468" y="3"/>
                </a:moveTo>
                <a:cubicBezTo>
                  <a:pt x="468" y="3"/>
                  <a:pt x="468" y="3"/>
                  <a:pt x="468" y="3"/>
                </a:cubicBezTo>
                <a:moveTo>
                  <a:pt x="476" y="3"/>
                </a:moveTo>
                <a:cubicBezTo>
                  <a:pt x="468" y="3"/>
                  <a:pt x="468" y="3"/>
                  <a:pt x="468" y="3"/>
                </a:cubicBezTo>
                <a:cubicBezTo>
                  <a:pt x="373" y="6"/>
                  <a:pt x="373" y="6"/>
                  <a:pt x="373" y="6"/>
                </a:cubicBezTo>
                <a:cubicBezTo>
                  <a:pt x="367" y="6"/>
                  <a:pt x="367" y="6"/>
                  <a:pt x="367" y="6"/>
                </a:cubicBezTo>
                <a:cubicBezTo>
                  <a:pt x="383" y="12"/>
                  <a:pt x="383" y="12"/>
                  <a:pt x="383" y="12"/>
                </a:cubicBezTo>
                <a:cubicBezTo>
                  <a:pt x="392" y="9"/>
                  <a:pt x="392" y="9"/>
                  <a:pt x="392" y="9"/>
                </a:cubicBezTo>
                <a:cubicBezTo>
                  <a:pt x="416" y="10"/>
                  <a:pt x="416" y="10"/>
                  <a:pt x="416" y="10"/>
                </a:cubicBezTo>
                <a:cubicBezTo>
                  <a:pt x="392" y="9"/>
                  <a:pt x="392" y="9"/>
                  <a:pt x="392" y="9"/>
                </a:cubicBezTo>
                <a:cubicBezTo>
                  <a:pt x="383" y="12"/>
                  <a:pt x="383" y="12"/>
                  <a:pt x="383" y="12"/>
                </a:cubicBezTo>
                <a:cubicBezTo>
                  <a:pt x="367" y="6"/>
                  <a:pt x="367" y="6"/>
                  <a:pt x="367" y="6"/>
                </a:cubicBezTo>
                <a:cubicBezTo>
                  <a:pt x="364" y="8"/>
                  <a:pt x="364" y="8"/>
                  <a:pt x="364" y="8"/>
                </a:cubicBezTo>
                <a:cubicBezTo>
                  <a:pt x="378" y="12"/>
                  <a:pt x="378" y="12"/>
                  <a:pt x="378" y="12"/>
                </a:cubicBezTo>
                <a:cubicBezTo>
                  <a:pt x="373" y="15"/>
                  <a:pt x="373" y="15"/>
                  <a:pt x="373" y="15"/>
                </a:cubicBezTo>
                <a:cubicBezTo>
                  <a:pt x="373" y="17"/>
                  <a:pt x="373" y="17"/>
                  <a:pt x="373" y="17"/>
                </a:cubicBezTo>
                <a:cubicBezTo>
                  <a:pt x="378" y="20"/>
                  <a:pt x="378" y="20"/>
                  <a:pt x="378" y="20"/>
                </a:cubicBezTo>
                <a:cubicBezTo>
                  <a:pt x="378" y="26"/>
                  <a:pt x="378" y="26"/>
                  <a:pt x="378" y="26"/>
                </a:cubicBezTo>
                <a:cubicBezTo>
                  <a:pt x="386" y="26"/>
                  <a:pt x="386" y="26"/>
                  <a:pt x="386" y="26"/>
                </a:cubicBezTo>
                <a:cubicBezTo>
                  <a:pt x="378" y="26"/>
                  <a:pt x="378" y="26"/>
                  <a:pt x="378" y="26"/>
                </a:cubicBezTo>
                <a:cubicBezTo>
                  <a:pt x="378" y="20"/>
                  <a:pt x="378" y="20"/>
                  <a:pt x="378" y="20"/>
                </a:cubicBezTo>
                <a:cubicBezTo>
                  <a:pt x="373" y="17"/>
                  <a:pt x="373" y="17"/>
                  <a:pt x="373" y="17"/>
                </a:cubicBezTo>
                <a:cubicBezTo>
                  <a:pt x="364" y="20"/>
                  <a:pt x="364" y="20"/>
                  <a:pt x="364" y="20"/>
                </a:cubicBezTo>
                <a:cubicBezTo>
                  <a:pt x="367" y="24"/>
                  <a:pt x="367" y="24"/>
                  <a:pt x="367" y="24"/>
                </a:cubicBezTo>
                <a:cubicBezTo>
                  <a:pt x="373" y="20"/>
                  <a:pt x="373" y="20"/>
                  <a:pt x="373" y="20"/>
                </a:cubicBezTo>
                <a:cubicBezTo>
                  <a:pt x="373" y="23"/>
                  <a:pt x="373" y="23"/>
                  <a:pt x="373" y="23"/>
                </a:cubicBezTo>
                <a:cubicBezTo>
                  <a:pt x="373" y="20"/>
                  <a:pt x="373" y="20"/>
                  <a:pt x="373" y="20"/>
                </a:cubicBezTo>
                <a:cubicBezTo>
                  <a:pt x="373" y="23"/>
                  <a:pt x="373" y="23"/>
                  <a:pt x="373" y="23"/>
                </a:cubicBezTo>
                <a:cubicBezTo>
                  <a:pt x="367" y="28"/>
                  <a:pt x="367" y="28"/>
                  <a:pt x="367" y="28"/>
                </a:cubicBezTo>
                <a:cubicBezTo>
                  <a:pt x="373" y="29"/>
                  <a:pt x="373" y="29"/>
                  <a:pt x="373" y="29"/>
                </a:cubicBezTo>
                <a:cubicBezTo>
                  <a:pt x="405" y="29"/>
                  <a:pt x="405" y="29"/>
                  <a:pt x="405" y="29"/>
                </a:cubicBezTo>
                <a:cubicBezTo>
                  <a:pt x="408" y="23"/>
                  <a:pt x="408" y="23"/>
                  <a:pt x="408" y="23"/>
                </a:cubicBezTo>
                <a:cubicBezTo>
                  <a:pt x="411" y="23"/>
                  <a:pt x="411" y="23"/>
                  <a:pt x="411" y="23"/>
                </a:cubicBezTo>
                <a:cubicBezTo>
                  <a:pt x="410" y="13"/>
                  <a:pt x="410" y="13"/>
                  <a:pt x="410" y="13"/>
                </a:cubicBezTo>
                <a:cubicBezTo>
                  <a:pt x="394" y="23"/>
                  <a:pt x="394" y="23"/>
                  <a:pt x="394" y="23"/>
                </a:cubicBezTo>
                <a:cubicBezTo>
                  <a:pt x="410" y="13"/>
                  <a:pt x="410" y="13"/>
                  <a:pt x="410" y="13"/>
                </a:cubicBezTo>
                <a:cubicBezTo>
                  <a:pt x="411" y="23"/>
                  <a:pt x="411" y="23"/>
                  <a:pt x="411" y="23"/>
                </a:cubicBezTo>
                <a:cubicBezTo>
                  <a:pt x="419" y="23"/>
                  <a:pt x="419" y="23"/>
                  <a:pt x="419" y="23"/>
                </a:cubicBezTo>
                <a:cubicBezTo>
                  <a:pt x="416" y="18"/>
                  <a:pt x="416" y="18"/>
                  <a:pt x="416" y="18"/>
                </a:cubicBezTo>
                <a:cubicBezTo>
                  <a:pt x="424" y="17"/>
                  <a:pt x="424" y="17"/>
                  <a:pt x="424" y="17"/>
                </a:cubicBezTo>
                <a:cubicBezTo>
                  <a:pt x="424" y="15"/>
                  <a:pt x="424" y="15"/>
                  <a:pt x="424" y="15"/>
                </a:cubicBezTo>
                <a:cubicBezTo>
                  <a:pt x="411" y="15"/>
                  <a:pt x="411" y="15"/>
                  <a:pt x="411" y="15"/>
                </a:cubicBezTo>
                <a:cubicBezTo>
                  <a:pt x="424" y="15"/>
                  <a:pt x="424" y="15"/>
                  <a:pt x="424" y="15"/>
                </a:cubicBezTo>
                <a:cubicBezTo>
                  <a:pt x="454" y="9"/>
                  <a:pt x="454" y="9"/>
                  <a:pt x="454" y="9"/>
                </a:cubicBezTo>
                <a:cubicBezTo>
                  <a:pt x="460" y="9"/>
                  <a:pt x="460" y="9"/>
                  <a:pt x="460" y="9"/>
                </a:cubicBezTo>
                <a:cubicBezTo>
                  <a:pt x="462" y="12"/>
                  <a:pt x="462" y="12"/>
                  <a:pt x="462" y="12"/>
                </a:cubicBezTo>
                <a:cubicBezTo>
                  <a:pt x="457" y="12"/>
                  <a:pt x="457" y="12"/>
                  <a:pt x="457" y="12"/>
                </a:cubicBezTo>
                <a:cubicBezTo>
                  <a:pt x="457" y="15"/>
                  <a:pt x="457" y="15"/>
                  <a:pt x="457" y="15"/>
                </a:cubicBezTo>
                <a:cubicBezTo>
                  <a:pt x="462" y="15"/>
                  <a:pt x="462" y="15"/>
                  <a:pt x="462" y="15"/>
                </a:cubicBezTo>
                <a:cubicBezTo>
                  <a:pt x="462" y="12"/>
                  <a:pt x="462" y="12"/>
                  <a:pt x="462" y="12"/>
                </a:cubicBezTo>
                <a:cubicBezTo>
                  <a:pt x="462" y="15"/>
                  <a:pt x="462" y="15"/>
                  <a:pt x="462" y="15"/>
                </a:cubicBezTo>
                <a:cubicBezTo>
                  <a:pt x="462" y="17"/>
                  <a:pt x="462" y="17"/>
                  <a:pt x="462" y="17"/>
                </a:cubicBezTo>
                <a:cubicBezTo>
                  <a:pt x="462" y="15"/>
                  <a:pt x="462" y="15"/>
                  <a:pt x="462" y="15"/>
                </a:cubicBezTo>
                <a:cubicBezTo>
                  <a:pt x="462" y="17"/>
                  <a:pt x="462" y="17"/>
                  <a:pt x="462" y="17"/>
                </a:cubicBezTo>
                <a:cubicBezTo>
                  <a:pt x="449" y="17"/>
                  <a:pt x="449" y="17"/>
                  <a:pt x="449" y="17"/>
                </a:cubicBezTo>
                <a:cubicBezTo>
                  <a:pt x="449" y="20"/>
                  <a:pt x="449" y="20"/>
                  <a:pt x="449" y="20"/>
                </a:cubicBezTo>
                <a:cubicBezTo>
                  <a:pt x="438" y="20"/>
                  <a:pt x="438" y="20"/>
                  <a:pt x="438" y="20"/>
                </a:cubicBezTo>
                <a:cubicBezTo>
                  <a:pt x="435" y="20"/>
                  <a:pt x="435" y="20"/>
                  <a:pt x="435" y="20"/>
                </a:cubicBezTo>
                <a:cubicBezTo>
                  <a:pt x="435" y="23"/>
                  <a:pt x="435" y="23"/>
                  <a:pt x="435" y="23"/>
                </a:cubicBezTo>
                <a:cubicBezTo>
                  <a:pt x="443" y="23"/>
                  <a:pt x="443" y="23"/>
                  <a:pt x="443" y="23"/>
                </a:cubicBezTo>
                <a:cubicBezTo>
                  <a:pt x="460" y="23"/>
                  <a:pt x="460" y="23"/>
                  <a:pt x="460" y="23"/>
                </a:cubicBezTo>
                <a:cubicBezTo>
                  <a:pt x="460" y="29"/>
                  <a:pt x="460" y="29"/>
                  <a:pt x="460" y="29"/>
                </a:cubicBezTo>
                <a:cubicBezTo>
                  <a:pt x="463" y="29"/>
                  <a:pt x="465" y="29"/>
                  <a:pt x="468" y="29"/>
                </a:cubicBezTo>
                <a:cubicBezTo>
                  <a:pt x="465" y="29"/>
                  <a:pt x="463" y="29"/>
                  <a:pt x="460" y="29"/>
                </a:cubicBezTo>
                <a:cubicBezTo>
                  <a:pt x="460" y="23"/>
                  <a:pt x="460" y="23"/>
                  <a:pt x="460" y="23"/>
                </a:cubicBezTo>
                <a:cubicBezTo>
                  <a:pt x="443" y="23"/>
                  <a:pt x="443" y="23"/>
                  <a:pt x="443" y="23"/>
                </a:cubicBezTo>
                <a:cubicBezTo>
                  <a:pt x="445" y="31"/>
                  <a:pt x="453" y="33"/>
                  <a:pt x="463" y="33"/>
                </a:cubicBezTo>
                <a:cubicBezTo>
                  <a:pt x="469" y="33"/>
                  <a:pt x="477" y="32"/>
                  <a:pt x="483" y="32"/>
                </a:cubicBezTo>
                <a:cubicBezTo>
                  <a:pt x="483" y="30"/>
                  <a:pt x="483" y="30"/>
                  <a:pt x="483" y="30"/>
                </a:cubicBezTo>
                <a:cubicBezTo>
                  <a:pt x="480" y="29"/>
                  <a:pt x="477" y="28"/>
                  <a:pt x="473" y="28"/>
                </a:cubicBezTo>
                <a:cubicBezTo>
                  <a:pt x="477" y="28"/>
                  <a:pt x="480" y="29"/>
                  <a:pt x="483" y="30"/>
                </a:cubicBezTo>
                <a:cubicBezTo>
                  <a:pt x="483" y="8"/>
                  <a:pt x="483" y="8"/>
                  <a:pt x="483" y="8"/>
                </a:cubicBezTo>
                <a:cubicBezTo>
                  <a:pt x="479" y="9"/>
                  <a:pt x="479" y="9"/>
                  <a:pt x="479" y="9"/>
                </a:cubicBezTo>
                <a:cubicBezTo>
                  <a:pt x="483" y="8"/>
                  <a:pt x="483" y="8"/>
                  <a:pt x="483" y="8"/>
                </a:cubicBezTo>
                <a:cubicBezTo>
                  <a:pt x="479" y="9"/>
                  <a:pt x="479" y="9"/>
                  <a:pt x="479" y="9"/>
                </a:cubicBezTo>
                <a:cubicBezTo>
                  <a:pt x="470" y="8"/>
                  <a:pt x="470" y="8"/>
                  <a:pt x="470" y="8"/>
                </a:cubicBezTo>
                <a:cubicBezTo>
                  <a:pt x="476" y="3"/>
                  <a:pt x="476" y="3"/>
                  <a:pt x="476" y="3"/>
                </a:cubicBezTo>
              </a:path>
            </a:pathLst>
          </a:custGeom>
          <a:solidFill>
            <a:srgbClr val="53D2FF">
              <a:alpha val="60000"/>
            </a:srgb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grpSp>
        <p:nvGrpSpPr>
          <p:cNvPr id="109" name="Group 2521"/>
          <p:cNvGrpSpPr/>
          <p:nvPr/>
        </p:nvGrpSpPr>
        <p:grpSpPr>
          <a:xfrm flipH="1">
            <a:off x="6381575" y="2477936"/>
            <a:ext cx="447180" cy="447296"/>
            <a:chOff x="6121907" y="3393428"/>
            <a:chExt cx="447296" cy="447296"/>
          </a:xfrm>
        </p:grpSpPr>
        <p:sp>
          <p:nvSpPr>
            <p:cNvPr id="110" name="Flowchart: Off-page Connector 2479"/>
            <p:cNvSpPr/>
            <p:nvPr/>
          </p:nvSpPr>
          <p:spPr bwMode="auto">
            <a:xfrm rot="5400000">
              <a:off x="6121907" y="3393428"/>
              <a:ext cx="447296" cy="447296"/>
            </a:xfrm>
            <a:prstGeom prst="flowChartOffpageConnector">
              <a:avLst/>
            </a:prstGeom>
            <a:solidFill>
              <a:srgbClr val="53D2FF"/>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13130" eaLnBrk="1" fontAlgn="base" latinLnBrk="0" hangingPunct="1">
                <a:lnSpc>
                  <a:spcPct val="90000"/>
                </a:lnSpc>
                <a:spcBef>
                  <a:spcPct val="0"/>
                </a:spcBef>
                <a:spcAft>
                  <a:spcPct val="0"/>
                </a:spcAft>
                <a:buClrTx/>
                <a:buSzTx/>
                <a:buFontTx/>
                <a:buNone/>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grpSp>
          <p:nvGrpSpPr>
            <p:cNvPr id="111" name="Group 2474"/>
            <p:cNvGrpSpPr/>
            <p:nvPr/>
          </p:nvGrpSpPr>
          <p:grpSpPr>
            <a:xfrm>
              <a:off x="6289059" y="3471686"/>
              <a:ext cx="170905" cy="295269"/>
              <a:chOff x="776288" y="551966"/>
              <a:chExt cx="355599" cy="614363"/>
            </a:xfrm>
            <a:solidFill>
              <a:srgbClr val="FFFFFF"/>
            </a:solidFill>
          </p:grpSpPr>
          <p:sp>
            <p:nvSpPr>
              <p:cNvPr id="112" name="Freeform 59"/>
              <p:cNvSpPr/>
              <p:nvPr/>
            </p:nvSpPr>
            <p:spPr bwMode="auto">
              <a:xfrm>
                <a:off x="858837"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endParaRPr>
              </a:p>
            </p:txBody>
          </p:sp>
          <p:sp>
            <p:nvSpPr>
              <p:cNvPr id="113" name="Freeform 60"/>
              <p:cNvSpPr/>
              <p:nvPr/>
            </p:nvSpPr>
            <p:spPr bwMode="auto">
              <a:xfrm>
                <a:off x="776288" y="788505"/>
                <a:ext cx="355599"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14" name="Group 43"/>
          <p:cNvGrpSpPr/>
          <p:nvPr/>
        </p:nvGrpSpPr>
        <p:grpSpPr>
          <a:xfrm flipH="1">
            <a:off x="9198711" y="2772597"/>
            <a:ext cx="447180" cy="447296"/>
            <a:chOff x="6121907" y="3393428"/>
            <a:chExt cx="447296" cy="447296"/>
          </a:xfrm>
          <a:solidFill>
            <a:srgbClr val="4DAF7B"/>
          </a:solidFill>
        </p:grpSpPr>
        <p:sp>
          <p:nvSpPr>
            <p:cNvPr id="115" name="Flowchart: Off-page Connector 44"/>
            <p:cNvSpPr/>
            <p:nvPr/>
          </p:nvSpPr>
          <p:spPr bwMode="auto">
            <a:xfrm rot="5400000">
              <a:off x="6121907" y="3393428"/>
              <a:ext cx="447296" cy="447296"/>
            </a:xfrm>
            <a:prstGeom prst="flowChartOffpageConnector">
              <a:avLst/>
            </a:prstGeom>
            <a:solidFill>
              <a:srgbClr val="53D2FF"/>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13130" eaLnBrk="1" fontAlgn="base" latinLnBrk="0" hangingPunct="1">
                <a:lnSpc>
                  <a:spcPct val="90000"/>
                </a:lnSpc>
                <a:spcBef>
                  <a:spcPct val="0"/>
                </a:spcBef>
                <a:spcAft>
                  <a:spcPct val="0"/>
                </a:spcAft>
                <a:buClrTx/>
                <a:buSzTx/>
                <a:buFontTx/>
                <a:buNone/>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grpSp>
          <p:nvGrpSpPr>
            <p:cNvPr id="116" name="Group 45"/>
            <p:cNvGrpSpPr/>
            <p:nvPr/>
          </p:nvGrpSpPr>
          <p:grpSpPr>
            <a:xfrm>
              <a:off x="6289058" y="3471686"/>
              <a:ext cx="170905" cy="295269"/>
              <a:chOff x="776288" y="551966"/>
              <a:chExt cx="355600" cy="614363"/>
            </a:xfrm>
            <a:grpFill/>
          </p:grpSpPr>
          <p:sp>
            <p:nvSpPr>
              <p:cNvPr id="117" name="Freeform 59"/>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endParaRPr>
              </a:p>
            </p:txBody>
          </p:sp>
          <p:sp>
            <p:nvSpPr>
              <p:cNvPr id="118" name="Freeform 60"/>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19" name="Group 48"/>
          <p:cNvGrpSpPr/>
          <p:nvPr/>
        </p:nvGrpSpPr>
        <p:grpSpPr>
          <a:xfrm flipH="1">
            <a:off x="10284276" y="2947624"/>
            <a:ext cx="447180" cy="447296"/>
            <a:chOff x="6121907" y="3393428"/>
            <a:chExt cx="447296" cy="447296"/>
          </a:xfrm>
        </p:grpSpPr>
        <p:sp>
          <p:nvSpPr>
            <p:cNvPr id="120" name="Flowchart: Off-page Connector 49"/>
            <p:cNvSpPr/>
            <p:nvPr/>
          </p:nvSpPr>
          <p:spPr bwMode="auto">
            <a:xfrm rot="5400000">
              <a:off x="6121907" y="3393428"/>
              <a:ext cx="447296" cy="447296"/>
            </a:xfrm>
            <a:prstGeom prst="flowChartOffpageConnector">
              <a:avLst/>
            </a:prstGeom>
            <a:solidFill>
              <a:srgbClr val="53D2FF"/>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13130" eaLnBrk="1" fontAlgn="base" latinLnBrk="0" hangingPunct="1">
                <a:lnSpc>
                  <a:spcPct val="90000"/>
                </a:lnSpc>
                <a:spcBef>
                  <a:spcPct val="0"/>
                </a:spcBef>
                <a:spcAft>
                  <a:spcPct val="0"/>
                </a:spcAft>
                <a:buClrTx/>
                <a:buSzTx/>
                <a:buFontTx/>
                <a:buNone/>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grpSp>
          <p:nvGrpSpPr>
            <p:cNvPr id="121" name="Group 50"/>
            <p:cNvGrpSpPr/>
            <p:nvPr/>
          </p:nvGrpSpPr>
          <p:grpSpPr>
            <a:xfrm>
              <a:off x="6289058" y="3471686"/>
              <a:ext cx="170905" cy="295269"/>
              <a:chOff x="776288" y="551966"/>
              <a:chExt cx="355600" cy="614363"/>
            </a:xfrm>
            <a:solidFill>
              <a:srgbClr val="FFFFFF"/>
            </a:solidFill>
          </p:grpSpPr>
          <p:sp>
            <p:nvSpPr>
              <p:cNvPr id="122" name="Freeform 59"/>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endParaRPr>
              </a:p>
            </p:txBody>
          </p:sp>
          <p:sp>
            <p:nvSpPr>
              <p:cNvPr id="123" name="Freeform 60"/>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24" name="Group 53"/>
          <p:cNvGrpSpPr/>
          <p:nvPr/>
        </p:nvGrpSpPr>
        <p:grpSpPr>
          <a:xfrm>
            <a:off x="6892130" y="2856924"/>
            <a:ext cx="421709" cy="421819"/>
            <a:chOff x="6909577" y="3072255"/>
            <a:chExt cx="747283" cy="747283"/>
          </a:xfrm>
        </p:grpSpPr>
        <p:sp>
          <p:nvSpPr>
            <p:cNvPr id="125" name="Oval 54"/>
            <p:cNvSpPr/>
            <p:nvPr/>
          </p:nvSpPr>
          <p:spPr bwMode="auto">
            <a:xfrm flipH="1">
              <a:off x="6909577" y="3072255"/>
              <a:ext cx="747283" cy="747283"/>
            </a:xfrm>
            <a:prstGeom prst="ellipse">
              <a:avLst/>
            </a:prstGeom>
            <a:noFill/>
            <a:ln w="38100" cap="flat" cmpd="sng" algn="ctr">
              <a:solidFill>
                <a:srgbClr val="53D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13130" eaLnBrk="1" fontAlgn="base" latinLnBrk="0" hangingPunct="1">
                <a:lnSpc>
                  <a:spcPct val="90000"/>
                </a:lnSpc>
                <a:spcBef>
                  <a:spcPct val="0"/>
                </a:spcBef>
                <a:spcAft>
                  <a:spcPct val="0"/>
                </a:spcAft>
                <a:buClrTx/>
                <a:buSzTx/>
                <a:buFontTx/>
                <a:buNone/>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sp>
          <p:nvSpPr>
            <p:cNvPr id="129" name="Freeform 66"/>
            <p:cNvSpPr>
              <a:spLocks noEditPoints="1"/>
            </p:cNvSpPr>
            <p:nvPr/>
          </p:nvSpPr>
          <p:spPr bwMode="auto">
            <a:xfrm>
              <a:off x="7162585" y="3205098"/>
              <a:ext cx="234575" cy="48159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rgbClr val="53D2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endParaRPr>
            </a:p>
          </p:txBody>
        </p:sp>
      </p:grpSp>
      <p:grpSp>
        <p:nvGrpSpPr>
          <p:cNvPr id="130" name="Group 59"/>
          <p:cNvGrpSpPr/>
          <p:nvPr/>
        </p:nvGrpSpPr>
        <p:grpSpPr>
          <a:xfrm>
            <a:off x="10757899" y="2541798"/>
            <a:ext cx="421709" cy="421819"/>
            <a:chOff x="6909580" y="3072255"/>
            <a:chExt cx="747283" cy="747283"/>
          </a:xfrm>
        </p:grpSpPr>
        <p:sp>
          <p:nvSpPr>
            <p:cNvPr id="131" name="Oval 60"/>
            <p:cNvSpPr/>
            <p:nvPr/>
          </p:nvSpPr>
          <p:spPr bwMode="auto">
            <a:xfrm flipH="1">
              <a:off x="6909580" y="3072255"/>
              <a:ext cx="747283" cy="747283"/>
            </a:xfrm>
            <a:prstGeom prst="ellipse">
              <a:avLst/>
            </a:prstGeom>
            <a:noFill/>
            <a:ln w="38100" cap="flat" cmpd="sng" algn="ctr">
              <a:solidFill>
                <a:srgbClr val="53D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13130" eaLnBrk="1" fontAlgn="base" latinLnBrk="0" hangingPunct="1">
                <a:lnSpc>
                  <a:spcPct val="90000"/>
                </a:lnSpc>
                <a:spcBef>
                  <a:spcPct val="0"/>
                </a:spcBef>
                <a:spcAft>
                  <a:spcPct val="0"/>
                </a:spcAft>
                <a:buClrTx/>
                <a:buSzTx/>
                <a:buFontTx/>
                <a:buNone/>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sp>
          <p:nvSpPr>
            <p:cNvPr id="135" name="Freeform 66"/>
            <p:cNvSpPr>
              <a:spLocks noEditPoints="1"/>
            </p:cNvSpPr>
            <p:nvPr/>
          </p:nvSpPr>
          <p:spPr bwMode="auto">
            <a:xfrm>
              <a:off x="7162584" y="3205098"/>
              <a:ext cx="234575" cy="48159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rgbClr val="53D2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endParaRPr>
            </a:p>
          </p:txBody>
        </p:sp>
      </p:grpSp>
      <p:grpSp>
        <p:nvGrpSpPr>
          <p:cNvPr id="136" name="Group 65"/>
          <p:cNvGrpSpPr/>
          <p:nvPr/>
        </p:nvGrpSpPr>
        <p:grpSpPr>
          <a:xfrm>
            <a:off x="9768299" y="3185879"/>
            <a:ext cx="421709" cy="421819"/>
            <a:chOff x="6909580" y="3072255"/>
            <a:chExt cx="747283" cy="747283"/>
          </a:xfrm>
        </p:grpSpPr>
        <p:sp>
          <p:nvSpPr>
            <p:cNvPr id="137" name="Oval 66"/>
            <p:cNvSpPr/>
            <p:nvPr/>
          </p:nvSpPr>
          <p:spPr bwMode="auto">
            <a:xfrm flipH="1">
              <a:off x="6909580" y="3072255"/>
              <a:ext cx="747283" cy="747283"/>
            </a:xfrm>
            <a:prstGeom prst="ellipse">
              <a:avLst/>
            </a:prstGeom>
            <a:noFill/>
            <a:ln w="38100" cap="flat" cmpd="sng" algn="ctr">
              <a:solidFill>
                <a:srgbClr val="53D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13130" eaLnBrk="1" fontAlgn="base" latinLnBrk="0" hangingPunct="1">
                <a:lnSpc>
                  <a:spcPct val="90000"/>
                </a:lnSpc>
                <a:spcBef>
                  <a:spcPct val="0"/>
                </a:spcBef>
                <a:spcAft>
                  <a:spcPct val="0"/>
                </a:spcAft>
                <a:buClrTx/>
                <a:buSzTx/>
                <a:buFontTx/>
                <a:buNone/>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sp>
          <p:nvSpPr>
            <p:cNvPr id="141" name="Freeform 66"/>
            <p:cNvSpPr>
              <a:spLocks noEditPoints="1"/>
            </p:cNvSpPr>
            <p:nvPr/>
          </p:nvSpPr>
          <p:spPr bwMode="auto">
            <a:xfrm>
              <a:off x="7162586" y="3205098"/>
              <a:ext cx="234575" cy="48159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rgbClr val="53D2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endParaRPr>
            </a:p>
          </p:txBody>
        </p:sp>
      </p:grpSp>
      <p:cxnSp>
        <p:nvCxnSpPr>
          <p:cNvPr id="142" name="Straight Arrow Connector 71"/>
          <p:cNvCxnSpPr/>
          <p:nvPr/>
        </p:nvCxnSpPr>
        <p:spPr>
          <a:xfrm>
            <a:off x="6558417" y="3067832"/>
            <a:ext cx="302043" cy="0"/>
          </a:xfrm>
          <a:prstGeom prst="straightConnector1">
            <a:avLst/>
          </a:prstGeom>
          <a:noFill/>
          <a:ln w="44450" cap="rnd" cmpd="sng" algn="ctr">
            <a:solidFill>
              <a:srgbClr val="53D2FF"/>
            </a:solidFill>
            <a:prstDash val="sysDot"/>
            <a:headEnd type="none"/>
            <a:tailEnd type="none"/>
          </a:ln>
          <a:effectLst/>
        </p:spPr>
      </p:cxnSp>
      <p:cxnSp>
        <p:nvCxnSpPr>
          <p:cNvPr id="143" name="Straight Arrow Connector 72"/>
          <p:cNvCxnSpPr/>
          <p:nvPr/>
        </p:nvCxnSpPr>
        <p:spPr>
          <a:xfrm>
            <a:off x="6545412" y="2979438"/>
            <a:ext cx="15334" cy="113213"/>
          </a:xfrm>
          <a:prstGeom prst="straightConnector1">
            <a:avLst/>
          </a:prstGeom>
          <a:noFill/>
          <a:ln w="44450" cap="rnd" cmpd="sng" algn="ctr">
            <a:solidFill>
              <a:srgbClr val="53D2FF"/>
            </a:solidFill>
            <a:prstDash val="sysDot"/>
            <a:headEnd type="none"/>
            <a:tailEnd type="none"/>
          </a:ln>
          <a:effectLst/>
        </p:spPr>
      </p:cxnSp>
      <p:cxnSp>
        <p:nvCxnSpPr>
          <p:cNvPr id="144" name="Straight Arrow Connector 73"/>
          <p:cNvCxnSpPr/>
          <p:nvPr/>
        </p:nvCxnSpPr>
        <p:spPr>
          <a:xfrm>
            <a:off x="9378061" y="3396783"/>
            <a:ext cx="364469" cy="0"/>
          </a:xfrm>
          <a:prstGeom prst="straightConnector1">
            <a:avLst/>
          </a:prstGeom>
          <a:noFill/>
          <a:ln w="44450" cap="rnd" cmpd="sng" algn="ctr">
            <a:solidFill>
              <a:srgbClr val="53D2FF"/>
            </a:solidFill>
            <a:prstDash val="sysDot"/>
            <a:headEnd type="none"/>
            <a:tailEnd type="none"/>
          </a:ln>
          <a:effectLst/>
        </p:spPr>
      </p:cxnSp>
      <p:cxnSp>
        <p:nvCxnSpPr>
          <p:cNvPr id="145" name="Straight Arrow Connector 74"/>
          <p:cNvCxnSpPr/>
          <p:nvPr/>
        </p:nvCxnSpPr>
        <p:spPr>
          <a:xfrm>
            <a:off x="9378061" y="3227040"/>
            <a:ext cx="0" cy="169743"/>
          </a:xfrm>
          <a:prstGeom prst="straightConnector1">
            <a:avLst/>
          </a:prstGeom>
          <a:noFill/>
          <a:ln w="44450" cap="rnd" cmpd="sng" algn="ctr">
            <a:solidFill>
              <a:srgbClr val="53D2FF"/>
            </a:solidFill>
            <a:prstDash val="sysDot"/>
            <a:headEnd type="none"/>
            <a:tailEnd type="none"/>
          </a:ln>
          <a:effectLst/>
        </p:spPr>
      </p:cxnSp>
      <p:cxnSp>
        <p:nvCxnSpPr>
          <p:cNvPr id="146" name="Straight Arrow Connector 75"/>
          <p:cNvCxnSpPr/>
          <p:nvPr/>
        </p:nvCxnSpPr>
        <p:spPr>
          <a:xfrm>
            <a:off x="10464785" y="2752706"/>
            <a:ext cx="286794" cy="0"/>
          </a:xfrm>
          <a:prstGeom prst="straightConnector1">
            <a:avLst/>
          </a:prstGeom>
          <a:noFill/>
          <a:ln w="44450" cap="rnd" cmpd="sng" algn="ctr">
            <a:solidFill>
              <a:srgbClr val="53D2FF"/>
            </a:solidFill>
            <a:prstDash val="sysDot"/>
            <a:headEnd type="none"/>
            <a:tailEnd type="none"/>
          </a:ln>
          <a:effectLst/>
        </p:spPr>
      </p:cxnSp>
      <p:cxnSp>
        <p:nvCxnSpPr>
          <p:cNvPr id="147" name="Straight Arrow Connector 76"/>
          <p:cNvCxnSpPr/>
          <p:nvPr/>
        </p:nvCxnSpPr>
        <p:spPr>
          <a:xfrm>
            <a:off x="10464785" y="2752343"/>
            <a:ext cx="0" cy="173317"/>
          </a:xfrm>
          <a:prstGeom prst="straightConnector1">
            <a:avLst/>
          </a:prstGeom>
          <a:noFill/>
          <a:ln w="44450" cap="rnd" cmpd="sng" algn="ctr">
            <a:solidFill>
              <a:srgbClr val="53D2FF"/>
            </a:solidFill>
            <a:prstDash val="sysDot"/>
            <a:headEnd type="none"/>
            <a:tailEnd type="none"/>
          </a:ln>
          <a:effectLst/>
        </p:spPr>
      </p:cxnSp>
      <p:sp>
        <p:nvSpPr>
          <p:cNvPr id="148" name="Freeform 128"/>
          <p:cNvSpPr>
            <a:spLocks noEditPoints="1"/>
          </p:cNvSpPr>
          <p:nvPr/>
        </p:nvSpPr>
        <p:spPr bwMode="black">
          <a:xfrm>
            <a:off x="3156757" y="5140866"/>
            <a:ext cx="366358"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2FC9FF"/>
          </a:solidFill>
          <a:ln>
            <a:noFill/>
          </a:ln>
        </p:spPr>
        <p:txBody>
          <a:bodyPr vert="horz" wrap="square" lIns="91406" tIns="45702" rIns="91406" bIns="45702"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endParaRPr>
          </a:p>
        </p:txBody>
      </p:sp>
      <p:sp>
        <p:nvSpPr>
          <p:cNvPr id="149" name="Freeform 128"/>
          <p:cNvSpPr>
            <a:spLocks noEditPoints="1"/>
          </p:cNvSpPr>
          <p:nvPr/>
        </p:nvSpPr>
        <p:spPr bwMode="black">
          <a:xfrm>
            <a:off x="3198494" y="5140866"/>
            <a:ext cx="366358"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2FC9FF"/>
          </a:solidFill>
          <a:ln>
            <a:noFill/>
          </a:ln>
        </p:spPr>
        <p:txBody>
          <a:bodyPr vert="horz" wrap="square" lIns="91406" tIns="45702" rIns="91406" bIns="45702"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endParaRPr>
          </a:p>
        </p:txBody>
      </p:sp>
      <p:sp>
        <p:nvSpPr>
          <p:cNvPr id="150" name="Freeform 128"/>
          <p:cNvSpPr>
            <a:spLocks noEditPoints="1"/>
          </p:cNvSpPr>
          <p:nvPr/>
        </p:nvSpPr>
        <p:spPr bwMode="black">
          <a:xfrm>
            <a:off x="3156757" y="5124758"/>
            <a:ext cx="366358"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2FC9FF"/>
          </a:solidFill>
          <a:ln>
            <a:noFill/>
          </a:ln>
        </p:spPr>
        <p:txBody>
          <a:bodyPr vert="horz" wrap="square" lIns="91406" tIns="45702" rIns="91406" bIns="45702"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endParaRPr>
          </a:p>
        </p:txBody>
      </p:sp>
      <p:pic>
        <p:nvPicPr>
          <p:cNvPr id="152"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079865" y="4943180"/>
            <a:ext cx="2132595" cy="717974"/>
          </a:xfrm>
          <a:prstGeom prst="rect">
            <a:avLst/>
          </a:prstGeom>
          <a:noFill/>
          <a:effectLst>
            <a:outerShdw blurRad="254000" algn="ctr" rotWithShape="0">
              <a:srgbClr val="53D2FF">
                <a:alpha val="80000"/>
              </a:srgbClr>
            </a:outerShdw>
          </a:effectLst>
          <a:extLst>
            <a:ext uri="{909E8E84-426E-40DD-AFC4-6F175D3DCCD1}">
              <a14:hiddenFill xmlns:a14="http://schemas.microsoft.com/office/drawing/2010/main">
                <a:solidFill>
                  <a:srgbClr val="FFFFFF"/>
                </a:solidFill>
              </a14:hiddenFill>
            </a:ext>
          </a:extLst>
        </p:spPr>
      </p:pic>
      <p:pic>
        <p:nvPicPr>
          <p:cNvPr id="153" name="Picture 6" descr="D:\360data\重要数据\桌面\未标题-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9838" y="3247195"/>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6" descr="D:\360data\重要数据\桌面\未标题-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40100" y="3075668"/>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flipH="1">
            <a:off x="1057097" y="1532434"/>
            <a:ext cx="278690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2400" b="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点击添加标题</a:t>
            </a:r>
            <a:endPar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cs typeface="Times New Roman" pitchFamily="18" charset="0"/>
            </a:endParaRPr>
          </a:p>
        </p:txBody>
      </p:sp>
      <p:sp>
        <p:nvSpPr>
          <p:cNvPr id="156" name="TextBox 155"/>
          <p:cNvSpPr txBox="1"/>
          <p:nvPr/>
        </p:nvSpPr>
        <p:spPr>
          <a:xfrm>
            <a:off x="1057097" y="1986939"/>
            <a:ext cx="3528392" cy="2613023"/>
          </a:xfrm>
          <a:prstGeom prst="rect">
            <a:avLst/>
          </a:prstGeom>
          <a:noFill/>
        </p:spPr>
        <p:txBody>
          <a:bodyPr wrap="square" rtlCol="0">
            <a:spAutoFit/>
          </a:bodyPr>
          <a:lstStyle/>
          <a:p>
            <a:pPr>
              <a:lnSpc>
                <a:spcPct val="130000"/>
              </a:lnSpc>
            </a:pPr>
            <a:r>
              <a:rPr lang="zh-CN" altLang="en-US" sz="1400" dirty="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a:t>
            </a:r>
            <a:r>
              <a:rPr lang="zh-CN" altLang="en-US" sz="1400">
                <a:solidFill>
                  <a:srgbClr val="00B0F0"/>
                </a:solidFill>
                <a:latin typeface="微软雅黑" pitchFamily="34" charset="-122"/>
                <a:ea typeface="微软雅黑" pitchFamily="34" charset="-122"/>
              </a:rPr>
              <a:t>文本后您的内容打在这里。</a:t>
            </a:r>
            <a:endParaRPr lang="en-US" altLang="zh-CN" sz="1400">
              <a:solidFill>
                <a:srgbClr val="00B0F0"/>
              </a:solidFill>
              <a:latin typeface="微软雅黑" pitchFamily="34" charset="-122"/>
              <a:ea typeface="微软雅黑" pitchFamily="34" charset="-122"/>
            </a:endParaRPr>
          </a:p>
          <a:p>
            <a:pPr>
              <a:lnSpc>
                <a:spcPct val="130000"/>
              </a:lnSpc>
            </a:pPr>
            <a:r>
              <a:rPr lang="zh-CN" altLang="en-US" sz="1400">
                <a:solidFill>
                  <a:srgbClr val="00B0F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en-US" altLang="zh-CN" sz="1400">
              <a:solidFill>
                <a:srgbClr val="00B0F0"/>
              </a:solidFill>
              <a:latin typeface="微软雅黑" pitchFamily="34" charset="-122"/>
              <a:ea typeface="微软雅黑" pitchFamily="34" charset="-122"/>
            </a:endParaRPr>
          </a:p>
          <a:p>
            <a:pPr>
              <a:lnSpc>
                <a:spcPct val="130000"/>
              </a:lnSpc>
            </a:pPr>
            <a:endParaRPr lang="zh-CN" altLang="en-US" sz="1400">
              <a:solidFill>
                <a:srgbClr val="00B0F0"/>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3.125E-6 5.78035E-7 L -0.39076 5.78035E-7 " pathEditMode="relative" rAng="0" ptsTypes="AA">
                                      <p:cBhvr>
                                        <p:cTn id="6" dur="500" fill="hold"/>
                                        <p:tgtEl>
                                          <p:spTgt spid="153"/>
                                        </p:tgtEl>
                                        <p:attrNameLst>
                                          <p:attrName>ppt_x</p:attrName>
                                          <p:attrName>ppt_y</p:attrName>
                                        </p:attrNameLst>
                                      </p:cBhvr>
                                      <p:rCtr x="-19544" y="0"/>
                                    </p:animMotion>
                                  </p:childTnLst>
                                </p:cTn>
                              </p:par>
                              <p:par>
                                <p:cTn id="7" presetID="2" presetClass="entr" presetSubtype="2" decel="10000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anim calcmode="lin" valueType="num">
                                      <p:cBhvr additive="base">
                                        <p:cTn id="9" dur="500" fill="hold"/>
                                        <p:tgtEl>
                                          <p:spTgt spid="108"/>
                                        </p:tgtEl>
                                        <p:attrNameLst>
                                          <p:attrName>ppt_x</p:attrName>
                                        </p:attrNameLst>
                                      </p:cBhvr>
                                      <p:tavLst>
                                        <p:tav tm="0">
                                          <p:val>
                                            <p:strVal val="1+#ppt_w/2"/>
                                          </p:val>
                                        </p:tav>
                                        <p:tav tm="100000">
                                          <p:val>
                                            <p:strVal val="#ppt_x"/>
                                          </p:val>
                                        </p:tav>
                                      </p:tavLst>
                                    </p:anim>
                                    <p:anim calcmode="lin" valueType="num">
                                      <p:cBhvr additive="base">
                                        <p:cTn id="10" dur="500" fill="hold"/>
                                        <p:tgtEl>
                                          <p:spTgt spid="108"/>
                                        </p:tgtEl>
                                        <p:attrNameLst>
                                          <p:attrName>ppt_y</p:attrName>
                                        </p:attrNameLst>
                                      </p:cBhvr>
                                      <p:tavLst>
                                        <p:tav tm="0">
                                          <p:val>
                                            <p:strVal val="#ppt_y"/>
                                          </p:val>
                                        </p:tav>
                                        <p:tav tm="100000">
                                          <p:val>
                                            <p:strVal val="#ppt_y"/>
                                          </p:val>
                                        </p:tav>
                                      </p:tavLst>
                                    </p:anim>
                                  </p:childTnLst>
                                </p:cTn>
                              </p:par>
                              <p:par>
                                <p:cTn id="11" presetID="10" presetClass="exit" presetSubtype="0" fill="hold" nodeType="withEffect">
                                  <p:stCondLst>
                                    <p:cond delay="600"/>
                                  </p:stCondLst>
                                  <p:childTnLst>
                                    <p:animEffect transition="out" filter="fade">
                                      <p:cBhvr>
                                        <p:cTn id="12" dur="500"/>
                                        <p:tgtEl>
                                          <p:spTgt spid="153"/>
                                        </p:tgtEl>
                                      </p:cBhvr>
                                    </p:animEffect>
                                    <p:set>
                                      <p:cBhvr>
                                        <p:cTn id="13" dur="1" fill="hold">
                                          <p:stCondLst>
                                            <p:cond delay="499"/>
                                          </p:stCondLst>
                                        </p:cTn>
                                        <p:tgtEl>
                                          <p:spTgt spid="153"/>
                                        </p:tgtEl>
                                        <p:attrNameLst>
                                          <p:attrName>style.visibility</p:attrName>
                                        </p:attrNameLst>
                                      </p:cBhvr>
                                      <p:to>
                                        <p:strVal val="hidden"/>
                                      </p:to>
                                    </p:set>
                                  </p:childTnLst>
                                </p:cTn>
                              </p:par>
                              <p:par>
                                <p:cTn id="14" presetID="50" presetClass="path" presetSubtype="0" fill="hold" nodeType="withEffect">
                                  <p:stCondLst>
                                    <p:cond delay="200"/>
                                  </p:stCondLst>
                                  <p:childTnLst>
                                    <p:animMotion origin="layout" path="M -0.003 0.05903 L 0.26888 -0.86759 C 0.26797 -0.6287 0.26732 0.31667 0.26732 0.59745 " pathEditMode="relative" rAng="0" ptsTypes="FfF">
                                      <p:cBhvr>
                                        <p:cTn id="15" dur="1100" fill="hold"/>
                                        <p:tgtEl>
                                          <p:spTgt spid="154"/>
                                        </p:tgtEl>
                                        <p:attrNameLst>
                                          <p:attrName>ppt_x</p:attrName>
                                          <p:attrName>ppt_y</p:attrName>
                                        </p:attrNameLst>
                                      </p:cBhvr>
                                      <p:rCtr x="13594" y="-19398"/>
                                    </p:animMotion>
                                  </p:childTnLst>
                                </p:cTn>
                              </p:par>
                              <p:par>
                                <p:cTn id="16" presetID="2" presetClass="entr" presetSubtype="1" decel="100000" fill="hold" nodeType="withEffect">
                                  <p:stCondLst>
                                    <p:cond delay="800"/>
                                  </p:stCondLst>
                                  <p:childTnLst>
                                    <p:set>
                                      <p:cBhvr>
                                        <p:cTn id="17" dur="1" fill="hold">
                                          <p:stCondLst>
                                            <p:cond delay="0"/>
                                          </p:stCondLst>
                                        </p:cTn>
                                        <p:tgtEl>
                                          <p:spTgt spid="152"/>
                                        </p:tgtEl>
                                        <p:attrNameLst>
                                          <p:attrName>style.visibility</p:attrName>
                                        </p:attrNameLst>
                                      </p:cBhvr>
                                      <p:to>
                                        <p:strVal val="visible"/>
                                      </p:to>
                                    </p:set>
                                    <p:anim calcmode="lin" valueType="num">
                                      <p:cBhvr additive="base">
                                        <p:cTn id="18" dur="700" fill="hold"/>
                                        <p:tgtEl>
                                          <p:spTgt spid="152"/>
                                        </p:tgtEl>
                                        <p:attrNameLst>
                                          <p:attrName>ppt_x</p:attrName>
                                        </p:attrNameLst>
                                      </p:cBhvr>
                                      <p:tavLst>
                                        <p:tav tm="0">
                                          <p:val>
                                            <p:strVal val="#ppt_x"/>
                                          </p:val>
                                        </p:tav>
                                        <p:tav tm="100000">
                                          <p:val>
                                            <p:strVal val="#ppt_x"/>
                                          </p:val>
                                        </p:tav>
                                      </p:tavLst>
                                    </p:anim>
                                    <p:anim calcmode="lin" valueType="num">
                                      <p:cBhvr additive="base">
                                        <p:cTn id="19" dur="700" fill="hold"/>
                                        <p:tgtEl>
                                          <p:spTgt spid="152"/>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nodeType="with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par>
                                <p:cTn id="27" presetID="10" presetClass="entr" presetSubtype="0" fill="hold" nodeType="withEffect">
                                  <p:stCondLst>
                                    <p:cond delay="0"/>
                                  </p:stCondLst>
                                  <p:childTnLst>
                                    <p:set>
                                      <p:cBhvr>
                                        <p:cTn id="28" dur="1" fill="hold">
                                          <p:stCondLst>
                                            <p:cond delay="0"/>
                                          </p:stCondLst>
                                        </p:cTn>
                                        <p:tgtEl>
                                          <p:spTgt spid="119"/>
                                        </p:tgtEl>
                                        <p:attrNameLst>
                                          <p:attrName>style.visibility</p:attrName>
                                        </p:attrNameLst>
                                      </p:cBhvr>
                                      <p:to>
                                        <p:strVal val="visible"/>
                                      </p:to>
                                    </p:set>
                                    <p:animEffect transition="in" filter="fade">
                                      <p:cBhvr>
                                        <p:cTn id="29" dur="500"/>
                                        <p:tgtEl>
                                          <p:spTgt spid="119"/>
                                        </p:tgtEl>
                                      </p:cBhvr>
                                    </p:animEffect>
                                  </p:childTnLst>
                                </p:cTn>
                              </p:par>
                            </p:childTnLst>
                          </p:cTn>
                        </p:par>
                        <p:par>
                          <p:cTn id="30" fill="hold">
                            <p:stCondLst>
                              <p:cond delay="1000"/>
                            </p:stCondLst>
                            <p:childTnLst>
                              <p:par>
                                <p:cTn id="31" presetID="10" presetClass="entr" presetSubtype="0" fill="hold" grpId="2"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250"/>
                                        <p:tgtEl>
                                          <p:spTgt spid="150"/>
                                        </p:tgtEl>
                                      </p:cBhvr>
                                    </p:animEffect>
                                  </p:childTnLst>
                                </p:cTn>
                              </p:par>
                              <p:par>
                                <p:cTn id="34" presetID="6" presetClass="emph" presetSubtype="0" fill="hold" grpId="0" nodeType="withEffect">
                                  <p:stCondLst>
                                    <p:cond delay="500"/>
                                  </p:stCondLst>
                                  <p:childTnLst>
                                    <p:animScale>
                                      <p:cBhvr>
                                        <p:cTn id="35" dur="250" fill="hold"/>
                                        <p:tgtEl>
                                          <p:spTgt spid="150"/>
                                        </p:tgtEl>
                                      </p:cBhvr>
                                      <p:by x="0" y="0"/>
                                    </p:animScale>
                                  </p:childTnLst>
                                </p:cTn>
                              </p:par>
                              <p:par>
                                <p:cTn id="36" presetID="63" presetClass="path" presetSubtype="0" accel="50000" decel="50000" fill="hold" grpId="1" nodeType="withEffect">
                                  <p:stCondLst>
                                    <p:cond delay="0"/>
                                  </p:stCondLst>
                                  <p:childTnLst>
                                    <p:animMotion origin="layout" path="M 1.66667E-6 1.32948E-6 L 0.25547 -0.36694 " pathEditMode="relative" rAng="0" ptsTypes="AA">
                                      <p:cBhvr>
                                        <p:cTn id="37" dur="750" fill="hold"/>
                                        <p:tgtEl>
                                          <p:spTgt spid="150"/>
                                        </p:tgtEl>
                                        <p:attrNameLst>
                                          <p:attrName>ppt_x</p:attrName>
                                          <p:attrName>ppt_y</p:attrName>
                                        </p:attrNameLst>
                                      </p:cBhvr>
                                      <p:rCtr x="12773" y="-18358"/>
                                    </p:animMotion>
                                  </p:childTnLst>
                                </p:cTn>
                              </p:par>
                            </p:childTnLst>
                          </p:cTn>
                        </p:par>
                        <p:par>
                          <p:cTn id="38" fill="hold">
                            <p:stCondLst>
                              <p:cond delay="1500"/>
                            </p:stCondLst>
                            <p:childTnLst>
                              <p:par>
                                <p:cTn id="39" presetID="10" presetClass="entr" presetSubtype="0" fill="hold" grpId="2" nodeType="afterEffect">
                                  <p:stCondLst>
                                    <p:cond delay="0"/>
                                  </p:stCondLst>
                                  <p:childTnLst>
                                    <p:set>
                                      <p:cBhvr>
                                        <p:cTn id="40" dur="1" fill="hold">
                                          <p:stCondLst>
                                            <p:cond delay="0"/>
                                          </p:stCondLst>
                                        </p:cTn>
                                        <p:tgtEl>
                                          <p:spTgt spid="149"/>
                                        </p:tgtEl>
                                        <p:attrNameLst>
                                          <p:attrName>style.visibility</p:attrName>
                                        </p:attrNameLst>
                                      </p:cBhvr>
                                      <p:to>
                                        <p:strVal val="visible"/>
                                      </p:to>
                                    </p:set>
                                    <p:animEffect transition="in" filter="fade">
                                      <p:cBhvr>
                                        <p:cTn id="41" dur="250"/>
                                        <p:tgtEl>
                                          <p:spTgt spid="149"/>
                                        </p:tgtEl>
                                      </p:cBhvr>
                                    </p:animEffect>
                                  </p:childTnLst>
                                </p:cTn>
                              </p:par>
                              <p:par>
                                <p:cTn id="42" presetID="6" presetClass="emph" presetSubtype="0" fill="hold" grpId="0" nodeType="withEffect">
                                  <p:stCondLst>
                                    <p:cond delay="500"/>
                                  </p:stCondLst>
                                  <p:childTnLst>
                                    <p:animScale>
                                      <p:cBhvr>
                                        <p:cTn id="43" dur="250" fill="hold"/>
                                        <p:tgtEl>
                                          <p:spTgt spid="149"/>
                                        </p:tgtEl>
                                      </p:cBhvr>
                                      <p:by x="0" y="0"/>
                                    </p:animScale>
                                  </p:childTnLst>
                                </p:cTn>
                              </p:par>
                              <p:par>
                                <p:cTn id="44" presetID="63" presetClass="path" presetSubtype="0" accel="50000" decel="50000" fill="hold" grpId="1" nodeType="withEffect">
                                  <p:stCondLst>
                                    <p:cond delay="0"/>
                                  </p:stCondLst>
                                  <p:childTnLst>
                                    <p:animMotion origin="layout" path="M -3.75E-6 4.07407E-6 L 0.4823 -0.30996 " pathEditMode="relative" rAng="0" ptsTypes="AA">
                                      <p:cBhvr>
                                        <p:cTn id="45" dur="750" fill="hold"/>
                                        <p:tgtEl>
                                          <p:spTgt spid="149"/>
                                        </p:tgtEl>
                                        <p:attrNameLst>
                                          <p:attrName>ppt_x</p:attrName>
                                          <p:attrName>ppt_y</p:attrName>
                                        </p:attrNameLst>
                                      </p:cBhvr>
                                      <p:rCtr x="24115" y="-15509"/>
                                    </p:animMotion>
                                  </p:childTnLst>
                                </p:cTn>
                              </p:par>
                            </p:childTnLst>
                          </p:cTn>
                        </p:par>
                        <p:par>
                          <p:cTn id="46" fill="hold">
                            <p:stCondLst>
                              <p:cond delay="2000"/>
                            </p:stCondLst>
                            <p:childTnLst>
                              <p:par>
                                <p:cTn id="47" presetID="10" presetClass="entr" presetSubtype="0" fill="hold" grpId="2" nodeType="afterEffect">
                                  <p:stCondLst>
                                    <p:cond delay="0"/>
                                  </p:stCondLst>
                                  <p:childTnLst>
                                    <p:set>
                                      <p:cBhvr>
                                        <p:cTn id="48" dur="1" fill="hold">
                                          <p:stCondLst>
                                            <p:cond delay="0"/>
                                          </p:stCondLst>
                                        </p:cTn>
                                        <p:tgtEl>
                                          <p:spTgt spid="148"/>
                                        </p:tgtEl>
                                        <p:attrNameLst>
                                          <p:attrName>style.visibility</p:attrName>
                                        </p:attrNameLst>
                                      </p:cBhvr>
                                      <p:to>
                                        <p:strVal val="visible"/>
                                      </p:to>
                                    </p:set>
                                    <p:animEffect transition="in" filter="fade">
                                      <p:cBhvr>
                                        <p:cTn id="49" dur="250"/>
                                        <p:tgtEl>
                                          <p:spTgt spid="148"/>
                                        </p:tgtEl>
                                      </p:cBhvr>
                                    </p:animEffect>
                                  </p:childTnLst>
                                </p:cTn>
                              </p:par>
                              <p:par>
                                <p:cTn id="50" presetID="6" presetClass="emph" presetSubtype="0" fill="hold" grpId="0" nodeType="withEffect">
                                  <p:stCondLst>
                                    <p:cond delay="500"/>
                                  </p:stCondLst>
                                  <p:childTnLst>
                                    <p:animScale>
                                      <p:cBhvr>
                                        <p:cTn id="51" dur="250" fill="hold"/>
                                        <p:tgtEl>
                                          <p:spTgt spid="148"/>
                                        </p:tgtEl>
                                      </p:cBhvr>
                                      <p:by x="0" y="0"/>
                                    </p:animScale>
                                  </p:childTnLst>
                                </p:cTn>
                              </p:par>
                              <p:par>
                                <p:cTn id="52" presetID="63" presetClass="path" presetSubtype="0" accel="50000" decel="50000" fill="hold" grpId="1" nodeType="withEffect">
                                  <p:stCondLst>
                                    <p:cond delay="0"/>
                                  </p:stCondLst>
                                  <p:childTnLst>
                                    <p:animMotion origin="layout" path="M 1.66667E-6 4.07407E-6 L 0.58021 -0.28889 " pathEditMode="relative" rAng="0" ptsTypes="AA">
                                      <p:cBhvr>
                                        <p:cTn id="53" dur="750" fill="hold"/>
                                        <p:tgtEl>
                                          <p:spTgt spid="148"/>
                                        </p:tgtEl>
                                        <p:attrNameLst>
                                          <p:attrName>ppt_x</p:attrName>
                                          <p:attrName>ppt_y</p:attrName>
                                        </p:attrNameLst>
                                      </p:cBhvr>
                                      <p:rCtr x="29010" y="-14444"/>
                                    </p:animMotion>
                                  </p:childTnLst>
                                </p:cTn>
                              </p:par>
                              <p:par>
                                <p:cTn id="54" presetID="53" presetClass="entr" presetSubtype="16" fill="hold" nodeType="withEffect">
                                  <p:stCondLst>
                                    <p:cond delay="1200"/>
                                  </p:stCondLst>
                                  <p:childTnLst>
                                    <p:set>
                                      <p:cBhvr>
                                        <p:cTn id="55" dur="1" fill="hold">
                                          <p:stCondLst>
                                            <p:cond delay="0"/>
                                          </p:stCondLst>
                                        </p:cTn>
                                        <p:tgtEl>
                                          <p:spTgt spid="124"/>
                                        </p:tgtEl>
                                        <p:attrNameLst>
                                          <p:attrName>style.visibility</p:attrName>
                                        </p:attrNameLst>
                                      </p:cBhvr>
                                      <p:to>
                                        <p:strVal val="visible"/>
                                      </p:to>
                                    </p:set>
                                    <p:anim calcmode="lin" valueType="num">
                                      <p:cBhvr>
                                        <p:cTn id="56" dur="250" fill="hold"/>
                                        <p:tgtEl>
                                          <p:spTgt spid="124"/>
                                        </p:tgtEl>
                                        <p:attrNameLst>
                                          <p:attrName>ppt_w</p:attrName>
                                        </p:attrNameLst>
                                      </p:cBhvr>
                                      <p:tavLst>
                                        <p:tav tm="0">
                                          <p:val>
                                            <p:fltVal val="0"/>
                                          </p:val>
                                        </p:tav>
                                        <p:tav tm="100000">
                                          <p:val>
                                            <p:strVal val="#ppt_w"/>
                                          </p:val>
                                        </p:tav>
                                      </p:tavLst>
                                    </p:anim>
                                    <p:anim calcmode="lin" valueType="num">
                                      <p:cBhvr>
                                        <p:cTn id="57" dur="250" fill="hold"/>
                                        <p:tgtEl>
                                          <p:spTgt spid="124"/>
                                        </p:tgtEl>
                                        <p:attrNameLst>
                                          <p:attrName>ppt_h</p:attrName>
                                        </p:attrNameLst>
                                      </p:cBhvr>
                                      <p:tavLst>
                                        <p:tav tm="0">
                                          <p:val>
                                            <p:fltVal val="0"/>
                                          </p:val>
                                        </p:tav>
                                        <p:tav tm="100000">
                                          <p:val>
                                            <p:strVal val="#ppt_h"/>
                                          </p:val>
                                        </p:tav>
                                      </p:tavLst>
                                    </p:anim>
                                    <p:animEffect transition="in" filter="fade">
                                      <p:cBhvr>
                                        <p:cTn id="58" dur="250"/>
                                        <p:tgtEl>
                                          <p:spTgt spid="124"/>
                                        </p:tgtEl>
                                      </p:cBhvr>
                                    </p:animEffect>
                                  </p:childTnLst>
                                </p:cTn>
                              </p:par>
                              <p:par>
                                <p:cTn id="59" presetID="53" presetClass="entr" presetSubtype="16" fill="hold" nodeType="withEffect">
                                  <p:stCondLst>
                                    <p:cond delay="1200"/>
                                  </p:stCondLst>
                                  <p:childTnLst>
                                    <p:set>
                                      <p:cBhvr>
                                        <p:cTn id="60" dur="1" fill="hold">
                                          <p:stCondLst>
                                            <p:cond delay="0"/>
                                          </p:stCondLst>
                                        </p:cTn>
                                        <p:tgtEl>
                                          <p:spTgt spid="136"/>
                                        </p:tgtEl>
                                        <p:attrNameLst>
                                          <p:attrName>style.visibility</p:attrName>
                                        </p:attrNameLst>
                                      </p:cBhvr>
                                      <p:to>
                                        <p:strVal val="visible"/>
                                      </p:to>
                                    </p:set>
                                    <p:anim calcmode="lin" valueType="num">
                                      <p:cBhvr>
                                        <p:cTn id="61" dur="250" fill="hold"/>
                                        <p:tgtEl>
                                          <p:spTgt spid="136"/>
                                        </p:tgtEl>
                                        <p:attrNameLst>
                                          <p:attrName>ppt_w</p:attrName>
                                        </p:attrNameLst>
                                      </p:cBhvr>
                                      <p:tavLst>
                                        <p:tav tm="0">
                                          <p:val>
                                            <p:fltVal val="0"/>
                                          </p:val>
                                        </p:tav>
                                        <p:tav tm="100000">
                                          <p:val>
                                            <p:strVal val="#ppt_w"/>
                                          </p:val>
                                        </p:tav>
                                      </p:tavLst>
                                    </p:anim>
                                    <p:anim calcmode="lin" valueType="num">
                                      <p:cBhvr>
                                        <p:cTn id="62" dur="250" fill="hold"/>
                                        <p:tgtEl>
                                          <p:spTgt spid="136"/>
                                        </p:tgtEl>
                                        <p:attrNameLst>
                                          <p:attrName>ppt_h</p:attrName>
                                        </p:attrNameLst>
                                      </p:cBhvr>
                                      <p:tavLst>
                                        <p:tav tm="0">
                                          <p:val>
                                            <p:fltVal val="0"/>
                                          </p:val>
                                        </p:tav>
                                        <p:tav tm="100000">
                                          <p:val>
                                            <p:strVal val="#ppt_h"/>
                                          </p:val>
                                        </p:tav>
                                      </p:tavLst>
                                    </p:anim>
                                    <p:animEffect transition="in" filter="fade">
                                      <p:cBhvr>
                                        <p:cTn id="63" dur="250"/>
                                        <p:tgtEl>
                                          <p:spTgt spid="136"/>
                                        </p:tgtEl>
                                      </p:cBhvr>
                                    </p:animEffect>
                                  </p:childTnLst>
                                </p:cTn>
                              </p:par>
                              <p:par>
                                <p:cTn id="64" presetID="53" presetClass="entr" presetSubtype="16" fill="hold" nodeType="withEffect">
                                  <p:stCondLst>
                                    <p:cond delay="1200"/>
                                  </p:stCondLst>
                                  <p:childTnLst>
                                    <p:set>
                                      <p:cBhvr>
                                        <p:cTn id="65" dur="1" fill="hold">
                                          <p:stCondLst>
                                            <p:cond delay="0"/>
                                          </p:stCondLst>
                                        </p:cTn>
                                        <p:tgtEl>
                                          <p:spTgt spid="130"/>
                                        </p:tgtEl>
                                        <p:attrNameLst>
                                          <p:attrName>style.visibility</p:attrName>
                                        </p:attrNameLst>
                                      </p:cBhvr>
                                      <p:to>
                                        <p:strVal val="visible"/>
                                      </p:to>
                                    </p:set>
                                    <p:anim calcmode="lin" valueType="num">
                                      <p:cBhvr>
                                        <p:cTn id="66" dur="250" fill="hold"/>
                                        <p:tgtEl>
                                          <p:spTgt spid="130"/>
                                        </p:tgtEl>
                                        <p:attrNameLst>
                                          <p:attrName>ppt_w</p:attrName>
                                        </p:attrNameLst>
                                      </p:cBhvr>
                                      <p:tavLst>
                                        <p:tav tm="0">
                                          <p:val>
                                            <p:fltVal val="0"/>
                                          </p:val>
                                        </p:tav>
                                        <p:tav tm="100000">
                                          <p:val>
                                            <p:strVal val="#ppt_w"/>
                                          </p:val>
                                        </p:tav>
                                      </p:tavLst>
                                    </p:anim>
                                    <p:anim calcmode="lin" valueType="num">
                                      <p:cBhvr>
                                        <p:cTn id="67" dur="250" fill="hold"/>
                                        <p:tgtEl>
                                          <p:spTgt spid="130"/>
                                        </p:tgtEl>
                                        <p:attrNameLst>
                                          <p:attrName>ppt_h</p:attrName>
                                        </p:attrNameLst>
                                      </p:cBhvr>
                                      <p:tavLst>
                                        <p:tav tm="0">
                                          <p:val>
                                            <p:fltVal val="0"/>
                                          </p:val>
                                        </p:tav>
                                        <p:tav tm="100000">
                                          <p:val>
                                            <p:strVal val="#ppt_h"/>
                                          </p:val>
                                        </p:tav>
                                      </p:tavLst>
                                    </p:anim>
                                    <p:animEffect transition="in" filter="fade">
                                      <p:cBhvr>
                                        <p:cTn id="68" dur="250"/>
                                        <p:tgtEl>
                                          <p:spTgt spid="130"/>
                                        </p:tgtEl>
                                      </p:cBhvr>
                                    </p:animEffect>
                                  </p:childTnLst>
                                </p:cTn>
                              </p:par>
                              <p:par>
                                <p:cTn id="69" presetID="22" presetClass="entr" presetSubtype="4" fill="hold" nodeType="withEffect">
                                  <p:stCondLst>
                                    <p:cond delay="800"/>
                                  </p:stCondLst>
                                  <p:childTnLst>
                                    <p:set>
                                      <p:cBhvr>
                                        <p:cTn id="70" dur="1" fill="hold">
                                          <p:stCondLst>
                                            <p:cond delay="0"/>
                                          </p:stCondLst>
                                        </p:cTn>
                                        <p:tgtEl>
                                          <p:spTgt spid="147"/>
                                        </p:tgtEl>
                                        <p:attrNameLst>
                                          <p:attrName>style.visibility</p:attrName>
                                        </p:attrNameLst>
                                      </p:cBhvr>
                                      <p:to>
                                        <p:strVal val="visible"/>
                                      </p:to>
                                    </p:set>
                                    <p:animEffect transition="in" filter="wipe(down)">
                                      <p:cBhvr>
                                        <p:cTn id="71" dur="250"/>
                                        <p:tgtEl>
                                          <p:spTgt spid="147"/>
                                        </p:tgtEl>
                                      </p:cBhvr>
                                    </p:animEffect>
                                  </p:childTnLst>
                                </p:cTn>
                              </p:par>
                              <p:par>
                                <p:cTn id="72" presetID="22" presetClass="entr" presetSubtype="1" fill="hold" nodeType="withEffect">
                                  <p:stCondLst>
                                    <p:cond delay="800"/>
                                  </p:stCondLst>
                                  <p:childTnLst>
                                    <p:set>
                                      <p:cBhvr>
                                        <p:cTn id="73" dur="1" fill="hold">
                                          <p:stCondLst>
                                            <p:cond delay="0"/>
                                          </p:stCondLst>
                                        </p:cTn>
                                        <p:tgtEl>
                                          <p:spTgt spid="145"/>
                                        </p:tgtEl>
                                        <p:attrNameLst>
                                          <p:attrName>style.visibility</p:attrName>
                                        </p:attrNameLst>
                                      </p:cBhvr>
                                      <p:to>
                                        <p:strVal val="visible"/>
                                      </p:to>
                                    </p:set>
                                    <p:animEffect transition="in" filter="wipe(up)">
                                      <p:cBhvr>
                                        <p:cTn id="74" dur="250"/>
                                        <p:tgtEl>
                                          <p:spTgt spid="145"/>
                                        </p:tgtEl>
                                      </p:cBhvr>
                                    </p:animEffect>
                                  </p:childTnLst>
                                </p:cTn>
                              </p:par>
                              <p:par>
                                <p:cTn id="75" presetID="22" presetClass="entr" presetSubtype="1" fill="hold" nodeType="withEffect">
                                  <p:stCondLst>
                                    <p:cond delay="800"/>
                                  </p:stCondLst>
                                  <p:childTnLst>
                                    <p:set>
                                      <p:cBhvr>
                                        <p:cTn id="76" dur="1" fill="hold">
                                          <p:stCondLst>
                                            <p:cond delay="0"/>
                                          </p:stCondLst>
                                        </p:cTn>
                                        <p:tgtEl>
                                          <p:spTgt spid="143"/>
                                        </p:tgtEl>
                                        <p:attrNameLst>
                                          <p:attrName>style.visibility</p:attrName>
                                        </p:attrNameLst>
                                      </p:cBhvr>
                                      <p:to>
                                        <p:strVal val="visible"/>
                                      </p:to>
                                    </p:set>
                                    <p:animEffect transition="in" filter="wipe(up)">
                                      <p:cBhvr>
                                        <p:cTn id="77" dur="250"/>
                                        <p:tgtEl>
                                          <p:spTgt spid="143"/>
                                        </p:tgtEl>
                                      </p:cBhvr>
                                    </p:animEffect>
                                  </p:childTnLst>
                                </p:cTn>
                              </p:par>
                              <p:par>
                                <p:cTn id="78" presetID="22" presetClass="entr" presetSubtype="8" fill="hold" nodeType="withEffect">
                                  <p:stCondLst>
                                    <p:cond delay="1000"/>
                                  </p:stCondLst>
                                  <p:childTnLst>
                                    <p:set>
                                      <p:cBhvr>
                                        <p:cTn id="79" dur="1" fill="hold">
                                          <p:stCondLst>
                                            <p:cond delay="0"/>
                                          </p:stCondLst>
                                        </p:cTn>
                                        <p:tgtEl>
                                          <p:spTgt spid="142"/>
                                        </p:tgtEl>
                                        <p:attrNameLst>
                                          <p:attrName>style.visibility</p:attrName>
                                        </p:attrNameLst>
                                      </p:cBhvr>
                                      <p:to>
                                        <p:strVal val="visible"/>
                                      </p:to>
                                    </p:set>
                                    <p:animEffect transition="in" filter="wipe(left)">
                                      <p:cBhvr>
                                        <p:cTn id="80" dur="250"/>
                                        <p:tgtEl>
                                          <p:spTgt spid="142"/>
                                        </p:tgtEl>
                                      </p:cBhvr>
                                    </p:animEffect>
                                  </p:childTnLst>
                                </p:cTn>
                              </p:par>
                              <p:par>
                                <p:cTn id="81" presetID="22" presetClass="entr" presetSubtype="8" fill="hold" nodeType="withEffect">
                                  <p:stCondLst>
                                    <p:cond delay="1000"/>
                                  </p:stCondLst>
                                  <p:childTnLst>
                                    <p:set>
                                      <p:cBhvr>
                                        <p:cTn id="82" dur="1" fill="hold">
                                          <p:stCondLst>
                                            <p:cond delay="0"/>
                                          </p:stCondLst>
                                        </p:cTn>
                                        <p:tgtEl>
                                          <p:spTgt spid="144"/>
                                        </p:tgtEl>
                                        <p:attrNameLst>
                                          <p:attrName>style.visibility</p:attrName>
                                        </p:attrNameLst>
                                      </p:cBhvr>
                                      <p:to>
                                        <p:strVal val="visible"/>
                                      </p:to>
                                    </p:set>
                                    <p:animEffect transition="in" filter="wipe(left)">
                                      <p:cBhvr>
                                        <p:cTn id="83" dur="250"/>
                                        <p:tgtEl>
                                          <p:spTgt spid="144"/>
                                        </p:tgtEl>
                                      </p:cBhvr>
                                    </p:animEffect>
                                  </p:childTnLst>
                                </p:cTn>
                              </p:par>
                              <p:par>
                                <p:cTn id="84" presetID="22" presetClass="entr" presetSubtype="2" fill="hold" nodeType="withEffect">
                                  <p:stCondLst>
                                    <p:cond delay="1000"/>
                                  </p:stCondLst>
                                  <p:childTnLst>
                                    <p:set>
                                      <p:cBhvr>
                                        <p:cTn id="85" dur="1" fill="hold">
                                          <p:stCondLst>
                                            <p:cond delay="0"/>
                                          </p:stCondLst>
                                        </p:cTn>
                                        <p:tgtEl>
                                          <p:spTgt spid="146"/>
                                        </p:tgtEl>
                                        <p:attrNameLst>
                                          <p:attrName>style.visibility</p:attrName>
                                        </p:attrNameLst>
                                      </p:cBhvr>
                                      <p:to>
                                        <p:strVal val="visible"/>
                                      </p:to>
                                    </p:set>
                                    <p:animEffect transition="in" filter="wipe(right)">
                                      <p:cBhvr>
                                        <p:cTn id="86" dur="250"/>
                                        <p:tgtEl>
                                          <p:spTgt spid="146"/>
                                        </p:tgtEl>
                                      </p:cBhvr>
                                    </p:animEffect>
                                  </p:childTnLst>
                                </p:cTn>
                              </p:par>
                              <p:par>
                                <p:cTn id="87" presetID="10" presetClass="entr" presetSubtype="0" fill="hold" grpId="0" nodeType="withEffect">
                                  <p:stCondLst>
                                    <p:cond delay="1000"/>
                                  </p:stCondLst>
                                  <p:iterate type="lt">
                                    <p:tmPct val="10000"/>
                                  </p:iterate>
                                  <p:childTnLst>
                                    <p:set>
                                      <p:cBhvr>
                                        <p:cTn id="88" dur="1" fill="hold">
                                          <p:stCondLst>
                                            <p:cond delay="0"/>
                                          </p:stCondLst>
                                        </p:cTn>
                                        <p:tgtEl>
                                          <p:spTgt spid="155"/>
                                        </p:tgtEl>
                                        <p:attrNameLst>
                                          <p:attrName>style.visibility</p:attrName>
                                        </p:attrNameLst>
                                      </p:cBhvr>
                                      <p:to>
                                        <p:strVal val="visible"/>
                                      </p:to>
                                    </p:set>
                                    <p:animEffect transition="in" filter="fade">
                                      <p:cBhvr>
                                        <p:cTn id="89" dur="100"/>
                                        <p:tgtEl>
                                          <p:spTgt spid="155"/>
                                        </p:tgtEl>
                                      </p:cBhvr>
                                    </p:animEffect>
                                  </p:childTnLst>
                                </p:cTn>
                              </p:par>
                              <p:par>
                                <p:cTn id="90" presetID="10" presetClass="entr" presetSubtype="0" fill="hold" grpId="0" nodeType="withEffect">
                                  <p:stCondLst>
                                    <p:cond delay="1000"/>
                                  </p:stCondLst>
                                  <p:iterate type="lt">
                                    <p:tmPct val="10000"/>
                                  </p:iterate>
                                  <p:childTnLst>
                                    <p:set>
                                      <p:cBhvr>
                                        <p:cTn id="91" dur="1" fill="hold">
                                          <p:stCondLst>
                                            <p:cond delay="0"/>
                                          </p:stCondLst>
                                        </p:cTn>
                                        <p:tgtEl>
                                          <p:spTgt spid="156"/>
                                        </p:tgtEl>
                                        <p:attrNameLst>
                                          <p:attrName>style.visibility</p:attrName>
                                        </p:attrNameLst>
                                      </p:cBhvr>
                                      <p:to>
                                        <p:strVal val="visible"/>
                                      </p:to>
                                    </p:set>
                                    <p:animEffect transition="in" filter="fade">
                                      <p:cBhvr>
                                        <p:cTn id="92" dur="1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48" grpId="0" animBg="1"/>
      <p:bldP spid="148" grpId="1" animBg="1"/>
      <p:bldP spid="148" grpId="2" animBg="1"/>
      <p:bldP spid="149" grpId="0" animBg="1"/>
      <p:bldP spid="149" grpId="1" animBg="1"/>
      <p:bldP spid="149" grpId="2" animBg="1"/>
      <p:bldP spid="150" grpId="0" animBg="1"/>
      <p:bldP spid="150" grpId="1" animBg="1"/>
      <p:bldP spid="150" grpId="2" animBg="1"/>
      <p:bldP spid="155" grpId="0"/>
      <p:bldP spid="1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01</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介绍</a:t>
            </a:r>
            <a:endParaRPr lang="zh-CN" altLang="en-US" dirty="0"/>
          </a:p>
        </p:txBody>
      </p:sp>
      <p:sp>
        <p:nvSpPr>
          <p:cNvPr id="18" name="AutoShape 24"/>
          <p:cNvSpPr>
            <a:spLocks noChangeArrowheads="1"/>
          </p:cNvSpPr>
          <p:nvPr/>
        </p:nvSpPr>
        <p:spPr bwMode="auto">
          <a:xfrm>
            <a:off x="3825830" y="1911547"/>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endParaRPr lang="en-US" altLang="zh-CN" sz="4000" i="1"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作用</a:t>
            </a:r>
            <a:endParaRPr lang="zh-CN" altLang="en-US" dirty="0">
              <a:solidFill>
                <a:prstClr val="white"/>
              </a:solidFill>
              <a:latin typeface="Pirulen" pitchFamily="2" charset="0"/>
            </a:endParaRPr>
          </a:p>
        </p:txBody>
      </p:sp>
      <p:sp>
        <p:nvSpPr>
          <p:cNvPr id="19" name="AutoShape 24"/>
          <p:cNvSpPr>
            <a:spLocks noChangeArrowheads="1"/>
          </p:cNvSpPr>
          <p:nvPr/>
        </p:nvSpPr>
        <p:spPr bwMode="auto">
          <a:xfrm>
            <a:off x="3961824" y="2082552"/>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服务配置</a:t>
            </a:r>
            <a:endParaRPr lang="zh-CN" altLang="en-US" dirty="0">
              <a:solidFill>
                <a:prstClr val="black"/>
              </a:solidFill>
            </a:endParaRPr>
          </a:p>
        </p:txBody>
      </p:sp>
      <p:sp>
        <p:nvSpPr>
          <p:cNvPr id="20" name="AutoShape 24"/>
          <p:cNvSpPr>
            <a:spLocks noChangeArrowheads="1"/>
          </p:cNvSpPr>
          <p:nvPr/>
        </p:nvSpPr>
        <p:spPr bwMode="auto">
          <a:xfrm>
            <a:off x="4097819" y="2253558"/>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04</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攻击</a:t>
            </a:r>
            <a:endParaRPr lang="zh-CN" altLang="en-US" dirty="0">
              <a:solidFill>
                <a:prstClr val="black"/>
              </a:solidFill>
            </a:endParaRPr>
          </a:p>
        </p:txBody>
      </p:sp>
      <p:pic>
        <p:nvPicPr>
          <p:cNvPr id="11"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1"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07509" y="2276872"/>
            <a:ext cx="1210588" cy="892552"/>
          </a:xfrm>
          <a:prstGeom prst="rect">
            <a:avLst/>
          </a:prstGeom>
          <a:noFill/>
        </p:spPr>
        <p:txBody>
          <a:bodyPr wrap="none" rtlCol="0">
            <a:spAutoFit/>
          </a:bodyPr>
          <a:lstStyle/>
          <a:p>
            <a:pPr algn="ctr"/>
            <a:r>
              <a:rPr lang="zh-CN" altLang="en-US"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目录</a:t>
            </a:r>
            <a:endParaRPr lang="en-US" altLang="zh-CN"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a:p>
            <a:pPr algn="ctr"/>
            <a:r>
              <a:rPr lang="en-US" altLang="zh-CN"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pic>
        <p:nvPicPr>
          <p:cNvPr id="8" name="Picture 6"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0454" y="2410966"/>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advClick="0" advTm="0">
        <p14:pan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8" presetClass="emph" presetSubtype="0" fill="hold" nodeType="withEffect">
                                  <p:stCondLst>
                                    <p:cond delay="0"/>
                                  </p:stCondLst>
                                  <p:childTnLst>
                                    <p:animRot by="21600000">
                                      <p:cBhvr>
                                        <p:cTn id="34" dur="3000" fill="hold"/>
                                        <p:tgtEl>
                                          <p:spTgt spid="11"/>
                                        </p:tgtEl>
                                        <p:attrNameLst>
                                          <p:attrName>r</p:attrName>
                                        </p:attrNameLst>
                                      </p:cBhvr>
                                    </p:animRot>
                                  </p:childTnLst>
                                </p:cTn>
                              </p:par>
                              <p:par>
                                <p:cTn id="35" presetID="8" presetClass="emph" presetSubtype="0" fill="hold" nodeType="withEffect">
                                  <p:stCondLst>
                                    <p:cond delay="0"/>
                                  </p:stCondLst>
                                  <p:childTnLst>
                                    <p:animRot by="-64800000">
                                      <p:cBhvr>
                                        <p:cTn id="36" dur="3000" fill="hold"/>
                                        <p:tgtEl>
                                          <p:spTgt spid="12"/>
                                        </p:tgtEl>
                                        <p:attrNameLst>
                                          <p:attrName>r</p:attrName>
                                        </p:attrNameLst>
                                      </p:cBhvr>
                                    </p:animRot>
                                  </p:childTnLst>
                                </p:cTn>
                              </p:par>
                              <p:par>
                                <p:cTn id="37" presetID="8" presetClass="emph" presetSubtype="0" fill="hold" nodeType="withEffect">
                                  <p:stCondLst>
                                    <p:cond delay="0"/>
                                  </p:stCondLst>
                                  <p:childTnLst>
                                    <p:animRot by="43200000">
                                      <p:cBhvr>
                                        <p:cTn id="38" dur="3000" fill="hold"/>
                                        <p:tgtEl>
                                          <p:spTgt spid="13"/>
                                        </p:tgtEl>
                                        <p:attrNameLst>
                                          <p:attrName>r</p:attrName>
                                        </p:attrNameLst>
                                      </p:cBhvr>
                                    </p:animRot>
                                  </p:childTnLst>
                                </p:cTn>
                              </p:par>
                              <p:par>
                                <p:cTn id="39" presetID="8" presetClass="emph" presetSubtype="0" fill="hold" nodeType="withEffect">
                                  <p:stCondLst>
                                    <p:cond delay="0"/>
                                  </p:stCondLst>
                                  <p:childTnLst>
                                    <p:animRot by="-43200000">
                                      <p:cBhvr>
                                        <p:cTn id="40" dur="3000" fill="hold"/>
                                        <p:tgtEl>
                                          <p:spTgt spid="14"/>
                                        </p:tgtEl>
                                        <p:attrNameLst>
                                          <p:attrName>r</p:attrName>
                                        </p:attrNameLst>
                                      </p:cBhvr>
                                    </p:animRot>
                                  </p:childTnLst>
                                </p:cTn>
                              </p:par>
                              <p:par>
                                <p:cTn id="41" presetID="8" presetClass="emph" presetSubtype="0" fill="hold" nodeType="withEffect">
                                  <p:stCondLst>
                                    <p:cond delay="0"/>
                                  </p:stCondLst>
                                  <p:childTnLst>
                                    <p:animRot by="21600000">
                                      <p:cBhvr>
                                        <p:cTn id="42" dur="3000" fill="hold"/>
                                        <p:tgtEl>
                                          <p:spTgt spid="21"/>
                                        </p:tgtEl>
                                        <p:attrNameLst>
                                          <p:attrName>r</p:attrName>
                                        </p:attrNameLst>
                                      </p:cBhvr>
                                    </p:animRot>
                                  </p:childTnLst>
                                </p:cTn>
                              </p:par>
                              <p:par>
                                <p:cTn id="43" presetID="8" presetClass="emph" presetSubtype="0" fill="hold" nodeType="withEffect">
                                  <p:stCondLst>
                                    <p:cond delay="0"/>
                                  </p:stCondLst>
                                  <p:childTnLst>
                                    <p:animRot by="-21600000">
                                      <p:cBhvr>
                                        <p:cTn id="44" dur="3000" fill="hold"/>
                                        <p:tgtEl>
                                          <p:spTgt spid="22"/>
                                        </p:tgtEl>
                                        <p:attrNameLst>
                                          <p:attrName>r</p:attrName>
                                        </p:attrNameLst>
                                      </p:cBhvr>
                                    </p:animRot>
                                  </p:childTnLst>
                                </p:cTn>
                              </p:par>
                              <p:par>
                                <p:cTn id="45" presetID="10" presetClass="entr" presetSubtype="0" fill="hold" grpId="0"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2" presetClass="exit" presetSubtype="6" fill="hold" nodeType="withEffect">
                                  <p:stCondLst>
                                    <p:cond delay="500"/>
                                  </p:stCondLst>
                                  <p:childTnLst>
                                    <p:anim calcmode="lin" valueType="num">
                                      <p:cBhvr additive="base">
                                        <p:cTn id="49" dur="500"/>
                                        <p:tgtEl>
                                          <p:spTgt spid="8"/>
                                        </p:tgtEl>
                                        <p:attrNameLst>
                                          <p:attrName>ppt_x</p:attrName>
                                        </p:attrNameLst>
                                      </p:cBhvr>
                                      <p:tavLst>
                                        <p:tav tm="0">
                                          <p:val>
                                            <p:strVal val="ppt_x"/>
                                          </p:val>
                                        </p:tav>
                                        <p:tav tm="100000">
                                          <p:val>
                                            <p:strVal val="1+ppt_w/2"/>
                                          </p:val>
                                        </p:tav>
                                      </p:tavLst>
                                    </p:anim>
                                    <p:anim calcmode="lin" valueType="num">
                                      <p:cBhvr additive="base">
                                        <p:cTn id="50" dur="500"/>
                                        <p:tgtEl>
                                          <p:spTgt spid="8"/>
                                        </p:tgtEl>
                                        <p:attrNameLst>
                                          <p:attrName>ppt_y</p:attrName>
                                        </p:attrNameLst>
                                      </p:cBhvr>
                                      <p:tavLst>
                                        <p:tav tm="0">
                                          <p:val>
                                            <p:strVal val="ppt_y"/>
                                          </p:val>
                                        </p:tav>
                                        <p:tav tm="100000">
                                          <p:val>
                                            <p:strVal val="1+ppt_h/2"/>
                                          </p:val>
                                        </p:tav>
                                      </p:tavLst>
                                    </p:anim>
                                    <p:set>
                                      <p:cBhvr>
                                        <p:cTn id="51" dur="1" fill="hold">
                                          <p:stCondLst>
                                            <p:cond delay="499"/>
                                          </p:stCondLst>
                                        </p:cTn>
                                        <p:tgtEl>
                                          <p:spTgt spid="8"/>
                                        </p:tgtEl>
                                        <p:attrNameLst>
                                          <p:attrName>style.visibility</p:attrName>
                                        </p:attrNameLst>
                                      </p:cBhvr>
                                      <p:to>
                                        <p:strVal val="hidden"/>
                                      </p:to>
                                    </p:set>
                                  </p:childTnLst>
                                </p:cTn>
                              </p:par>
                              <p:par>
                                <p:cTn id="52" presetID="53" presetClass="entr" presetSubtype="16" fill="hold" grpId="0" nodeType="withEffect">
                                  <p:stCondLst>
                                    <p:cond delay="700"/>
                                  </p:stCondLst>
                                  <p:childTnLst>
                                    <p:set>
                                      <p:cBhvr>
                                        <p:cTn id="53" dur="1" fill="hold">
                                          <p:stCondLst>
                                            <p:cond delay="0"/>
                                          </p:stCondLst>
                                        </p:cTn>
                                        <p:tgtEl>
                                          <p:spTgt spid="17"/>
                                        </p:tgtEl>
                                        <p:attrNameLst>
                                          <p:attrName>style.visibility</p:attrName>
                                        </p:attrNameLst>
                                      </p:cBhvr>
                                      <p:to>
                                        <p:strVal val="visible"/>
                                      </p:to>
                                    </p:set>
                                    <p:anim calcmode="lin" valueType="num">
                                      <p:cBhvr>
                                        <p:cTn id="54" dur="400" fill="hold"/>
                                        <p:tgtEl>
                                          <p:spTgt spid="17"/>
                                        </p:tgtEl>
                                        <p:attrNameLst>
                                          <p:attrName>ppt_w</p:attrName>
                                        </p:attrNameLst>
                                      </p:cBhvr>
                                      <p:tavLst>
                                        <p:tav tm="0">
                                          <p:val>
                                            <p:fltVal val="0"/>
                                          </p:val>
                                        </p:tav>
                                        <p:tav tm="100000">
                                          <p:val>
                                            <p:strVal val="#ppt_w"/>
                                          </p:val>
                                        </p:tav>
                                      </p:tavLst>
                                    </p:anim>
                                    <p:anim calcmode="lin" valueType="num">
                                      <p:cBhvr>
                                        <p:cTn id="55" dur="400" fill="hold"/>
                                        <p:tgtEl>
                                          <p:spTgt spid="17"/>
                                        </p:tgtEl>
                                        <p:attrNameLst>
                                          <p:attrName>ppt_h</p:attrName>
                                        </p:attrNameLst>
                                      </p:cBhvr>
                                      <p:tavLst>
                                        <p:tav tm="0">
                                          <p:val>
                                            <p:fltVal val="0"/>
                                          </p:val>
                                        </p:tav>
                                        <p:tav tm="100000">
                                          <p:val>
                                            <p:strVal val="#ppt_h"/>
                                          </p:val>
                                        </p:tav>
                                      </p:tavLst>
                                    </p:anim>
                                    <p:animEffect transition="in" filter="fade">
                                      <p:cBhvr>
                                        <p:cTn id="56" dur="400"/>
                                        <p:tgtEl>
                                          <p:spTgt spid="17"/>
                                        </p:tgtEl>
                                      </p:cBhvr>
                                    </p:animEffect>
                                  </p:childTnLst>
                                </p:cTn>
                              </p:par>
                              <p:par>
                                <p:cTn id="57" presetID="42" presetClass="path" presetSubtype="0" decel="100000" fill="hold" grpId="1" nodeType="withEffect">
                                  <p:stCondLst>
                                    <p:cond delay="700"/>
                                  </p:stCondLst>
                                  <p:childTnLst>
                                    <p:animMotion origin="layout" path="M -4.79167E-6 -3.33333E-6 L -0.20846 -0.03426 " pathEditMode="relative" rAng="0" ptsTypes="AA">
                                      <p:cBhvr>
                                        <p:cTn id="58" dur="500" spd="-100000" fill="hold"/>
                                        <p:tgtEl>
                                          <p:spTgt spid="17"/>
                                        </p:tgtEl>
                                        <p:attrNameLst>
                                          <p:attrName>ppt_x</p:attrName>
                                          <p:attrName>ppt_y</p:attrName>
                                        </p:attrNameLst>
                                      </p:cBhvr>
                                      <p:rCtr x="-10430" y="-1713"/>
                                    </p:animMotion>
                                  </p:childTnLst>
                                </p:cTn>
                              </p:par>
                              <p:par>
                                <p:cTn id="59" presetID="53" presetClass="entr" presetSubtype="16" fill="hold" grpId="0" nodeType="withEffect">
                                  <p:stCondLst>
                                    <p:cond delay="900"/>
                                  </p:stCondLst>
                                  <p:childTnLst>
                                    <p:set>
                                      <p:cBhvr>
                                        <p:cTn id="60" dur="1" fill="hold">
                                          <p:stCondLst>
                                            <p:cond delay="0"/>
                                          </p:stCondLst>
                                        </p:cTn>
                                        <p:tgtEl>
                                          <p:spTgt spid="18"/>
                                        </p:tgtEl>
                                        <p:attrNameLst>
                                          <p:attrName>style.visibility</p:attrName>
                                        </p:attrNameLst>
                                      </p:cBhvr>
                                      <p:to>
                                        <p:strVal val="visible"/>
                                      </p:to>
                                    </p:set>
                                    <p:anim calcmode="lin" valueType="num">
                                      <p:cBhvr>
                                        <p:cTn id="61" dur="400" fill="hold"/>
                                        <p:tgtEl>
                                          <p:spTgt spid="18"/>
                                        </p:tgtEl>
                                        <p:attrNameLst>
                                          <p:attrName>ppt_w</p:attrName>
                                        </p:attrNameLst>
                                      </p:cBhvr>
                                      <p:tavLst>
                                        <p:tav tm="0">
                                          <p:val>
                                            <p:fltVal val="0"/>
                                          </p:val>
                                        </p:tav>
                                        <p:tav tm="100000">
                                          <p:val>
                                            <p:strVal val="#ppt_w"/>
                                          </p:val>
                                        </p:tav>
                                      </p:tavLst>
                                    </p:anim>
                                    <p:anim calcmode="lin" valueType="num">
                                      <p:cBhvr>
                                        <p:cTn id="62" dur="400" fill="hold"/>
                                        <p:tgtEl>
                                          <p:spTgt spid="18"/>
                                        </p:tgtEl>
                                        <p:attrNameLst>
                                          <p:attrName>ppt_h</p:attrName>
                                        </p:attrNameLst>
                                      </p:cBhvr>
                                      <p:tavLst>
                                        <p:tav tm="0">
                                          <p:val>
                                            <p:fltVal val="0"/>
                                          </p:val>
                                        </p:tav>
                                        <p:tav tm="100000">
                                          <p:val>
                                            <p:strVal val="#ppt_h"/>
                                          </p:val>
                                        </p:tav>
                                      </p:tavLst>
                                    </p:anim>
                                    <p:animEffect transition="in" filter="fade">
                                      <p:cBhvr>
                                        <p:cTn id="63" dur="400"/>
                                        <p:tgtEl>
                                          <p:spTgt spid="18"/>
                                        </p:tgtEl>
                                      </p:cBhvr>
                                    </p:animEffect>
                                  </p:childTnLst>
                                </p:cTn>
                              </p:par>
                              <p:par>
                                <p:cTn id="64" presetID="42" presetClass="path" presetSubtype="0" decel="100000" fill="hold" grpId="1" nodeType="withEffect">
                                  <p:stCondLst>
                                    <p:cond delay="900"/>
                                  </p:stCondLst>
                                  <p:childTnLst>
                                    <p:animMotion origin="layout" path="M -2.70833E-6 -3.33333E-6 L -0.21966 -0.05926 " pathEditMode="relative" rAng="0" ptsTypes="AA">
                                      <p:cBhvr>
                                        <p:cTn id="65" dur="500" spd="-100000" fill="hold"/>
                                        <p:tgtEl>
                                          <p:spTgt spid="18"/>
                                        </p:tgtEl>
                                        <p:attrNameLst>
                                          <p:attrName>ppt_x</p:attrName>
                                          <p:attrName>ppt_y</p:attrName>
                                        </p:attrNameLst>
                                      </p:cBhvr>
                                      <p:rCtr x="-10990" y="-2963"/>
                                    </p:animMotion>
                                  </p:childTnLst>
                                </p:cTn>
                              </p:par>
                              <p:par>
                                <p:cTn id="66" presetID="53" presetClass="entr" presetSubtype="16" fill="hold" grpId="0" nodeType="withEffect">
                                  <p:stCondLst>
                                    <p:cond delay="1100"/>
                                  </p:stCondLst>
                                  <p:childTnLst>
                                    <p:set>
                                      <p:cBhvr>
                                        <p:cTn id="67" dur="1" fill="hold">
                                          <p:stCondLst>
                                            <p:cond delay="0"/>
                                          </p:stCondLst>
                                        </p:cTn>
                                        <p:tgtEl>
                                          <p:spTgt spid="19"/>
                                        </p:tgtEl>
                                        <p:attrNameLst>
                                          <p:attrName>style.visibility</p:attrName>
                                        </p:attrNameLst>
                                      </p:cBhvr>
                                      <p:to>
                                        <p:strVal val="visible"/>
                                      </p:to>
                                    </p:set>
                                    <p:anim calcmode="lin" valueType="num">
                                      <p:cBhvr>
                                        <p:cTn id="68" dur="400" fill="hold"/>
                                        <p:tgtEl>
                                          <p:spTgt spid="19"/>
                                        </p:tgtEl>
                                        <p:attrNameLst>
                                          <p:attrName>ppt_w</p:attrName>
                                        </p:attrNameLst>
                                      </p:cBhvr>
                                      <p:tavLst>
                                        <p:tav tm="0">
                                          <p:val>
                                            <p:fltVal val="0"/>
                                          </p:val>
                                        </p:tav>
                                        <p:tav tm="100000">
                                          <p:val>
                                            <p:strVal val="#ppt_w"/>
                                          </p:val>
                                        </p:tav>
                                      </p:tavLst>
                                    </p:anim>
                                    <p:anim calcmode="lin" valueType="num">
                                      <p:cBhvr>
                                        <p:cTn id="69" dur="400" fill="hold"/>
                                        <p:tgtEl>
                                          <p:spTgt spid="19"/>
                                        </p:tgtEl>
                                        <p:attrNameLst>
                                          <p:attrName>ppt_h</p:attrName>
                                        </p:attrNameLst>
                                      </p:cBhvr>
                                      <p:tavLst>
                                        <p:tav tm="0">
                                          <p:val>
                                            <p:fltVal val="0"/>
                                          </p:val>
                                        </p:tav>
                                        <p:tav tm="100000">
                                          <p:val>
                                            <p:strVal val="#ppt_h"/>
                                          </p:val>
                                        </p:tav>
                                      </p:tavLst>
                                    </p:anim>
                                    <p:animEffect transition="in" filter="fade">
                                      <p:cBhvr>
                                        <p:cTn id="70" dur="400"/>
                                        <p:tgtEl>
                                          <p:spTgt spid="19"/>
                                        </p:tgtEl>
                                      </p:cBhvr>
                                    </p:animEffect>
                                  </p:childTnLst>
                                </p:cTn>
                              </p:par>
                              <p:par>
                                <p:cTn id="71" presetID="42" presetClass="path" presetSubtype="0" decel="100000" fill="hold" grpId="1" nodeType="withEffect">
                                  <p:stCondLst>
                                    <p:cond delay="1100"/>
                                  </p:stCondLst>
                                  <p:childTnLst>
                                    <p:animMotion origin="layout" path="M -6.25E-7 -3.33333E-6 L -0.23086 -0.08426 " pathEditMode="relative" rAng="0" ptsTypes="AA">
                                      <p:cBhvr>
                                        <p:cTn id="72" dur="500" spd="-100000" fill="hold"/>
                                        <p:tgtEl>
                                          <p:spTgt spid="19"/>
                                        </p:tgtEl>
                                        <p:attrNameLst>
                                          <p:attrName>ppt_x</p:attrName>
                                          <p:attrName>ppt_y</p:attrName>
                                        </p:attrNameLst>
                                      </p:cBhvr>
                                      <p:rCtr x="-11549" y="-4213"/>
                                    </p:animMotion>
                                  </p:childTnLst>
                                </p:cTn>
                              </p:par>
                              <p:par>
                                <p:cTn id="73" presetID="53" presetClass="entr" presetSubtype="16" fill="hold" grpId="0" nodeType="withEffect">
                                  <p:stCondLst>
                                    <p:cond delay="1300"/>
                                  </p:stCondLst>
                                  <p:childTnLst>
                                    <p:set>
                                      <p:cBhvr>
                                        <p:cTn id="74" dur="1" fill="hold">
                                          <p:stCondLst>
                                            <p:cond delay="0"/>
                                          </p:stCondLst>
                                        </p:cTn>
                                        <p:tgtEl>
                                          <p:spTgt spid="20"/>
                                        </p:tgtEl>
                                        <p:attrNameLst>
                                          <p:attrName>style.visibility</p:attrName>
                                        </p:attrNameLst>
                                      </p:cBhvr>
                                      <p:to>
                                        <p:strVal val="visible"/>
                                      </p:to>
                                    </p:set>
                                    <p:anim calcmode="lin" valueType="num">
                                      <p:cBhvr>
                                        <p:cTn id="75" dur="400" fill="hold"/>
                                        <p:tgtEl>
                                          <p:spTgt spid="20"/>
                                        </p:tgtEl>
                                        <p:attrNameLst>
                                          <p:attrName>ppt_w</p:attrName>
                                        </p:attrNameLst>
                                      </p:cBhvr>
                                      <p:tavLst>
                                        <p:tav tm="0">
                                          <p:val>
                                            <p:fltVal val="0"/>
                                          </p:val>
                                        </p:tav>
                                        <p:tav tm="100000">
                                          <p:val>
                                            <p:strVal val="#ppt_w"/>
                                          </p:val>
                                        </p:tav>
                                      </p:tavLst>
                                    </p:anim>
                                    <p:anim calcmode="lin" valueType="num">
                                      <p:cBhvr>
                                        <p:cTn id="76" dur="400" fill="hold"/>
                                        <p:tgtEl>
                                          <p:spTgt spid="20"/>
                                        </p:tgtEl>
                                        <p:attrNameLst>
                                          <p:attrName>ppt_h</p:attrName>
                                        </p:attrNameLst>
                                      </p:cBhvr>
                                      <p:tavLst>
                                        <p:tav tm="0">
                                          <p:val>
                                            <p:fltVal val="0"/>
                                          </p:val>
                                        </p:tav>
                                        <p:tav tm="100000">
                                          <p:val>
                                            <p:strVal val="#ppt_h"/>
                                          </p:val>
                                        </p:tav>
                                      </p:tavLst>
                                    </p:anim>
                                    <p:animEffect transition="in" filter="fade">
                                      <p:cBhvr>
                                        <p:cTn id="77" dur="400"/>
                                        <p:tgtEl>
                                          <p:spTgt spid="20"/>
                                        </p:tgtEl>
                                      </p:cBhvr>
                                    </p:animEffect>
                                  </p:childTnLst>
                                </p:cTn>
                              </p:par>
                              <p:par>
                                <p:cTn id="78" presetID="42" presetClass="path" presetSubtype="0" decel="100000" fill="hold" grpId="1" nodeType="withEffect">
                                  <p:stCondLst>
                                    <p:cond delay="1300"/>
                                  </p:stCondLst>
                                  <p:childTnLst>
                                    <p:animMotion origin="layout" path="M 1.66667E-6 -3.33333E-6 L -0.24193 -0.10926 " pathEditMode="relative" rAng="0" ptsTypes="AA">
                                      <p:cBhvr>
                                        <p:cTn id="79" dur="500" spd="-100000" fill="hold"/>
                                        <p:tgtEl>
                                          <p:spTgt spid="20"/>
                                        </p:tgtEl>
                                        <p:attrNameLst>
                                          <p:attrName>ppt_x</p:attrName>
                                          <p:attrName>ppt_y</p:attrName>
                                        </p:attrNameLst>
                                      </p:cBhvr>
                                      <p:rCtr x="-12096" y="-5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01</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介绍</a:t>
            </a:r>
            <a:endParaRPr lang="zh-CN" altLang="en-US" dirty="0"/>
          </a:p>
        </p:txBody>
      </p:sp>
      <p:sp>
        <p:nvSpPr>
          <p:cNvPr id="25" name="AutoShape 24"/>
          <p:cNvSpPr>
            <a:spLocks noChangeArrowheads="1"/>
          </p:cNvSpPr>
          <p:nvPr/>
        </p:nvSpPr>
        <p:spPr bwMode="auto">
          <a:xfrm>
            <a:off x="3825830" y="1911547"/>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endParaRPr lang="en-US" altLang="zh-CN" sz="4000" i="1"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作用</a:t>
            </a:r>
            <a:endParaRPr lang="zh-CN" altLang="en-US" dirty="0">
              <a:solidFill>
                <a:prstClr val="white"/>
              </a:solidFill>
              <a:latin typeface="Pirulen" pitchFamily="2" charset="0"/>
            </a:endParaRPr>
          </a:p>
        </p:txBody>
      </p:sp>
      <p:sp>
        <p:nvSpPr>
          <p:cNvPr id="26" name="AutoShape 24"/>
          <p:cNvSpPr>
            <a:spLocks noChangeArrowheads="1"/>
          </p:cNvSpPr>
          <p:nvPr/>
        </p:nvSpPr>
        <p:spPr bwMode="auto">
          <a:xfrm>
            <a:off x="3961824" y="2082552"/>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服务配置</a:t>
            </a:r>
            <a:endParaRPr lang="zh-CN" altLang="en-US" dirty="0">
              <a:solidFill>
                <a:prstClr val="black"/>
              </a:solidFill>
            </a:endParaRPr>
          </a:p>
        </p:txBody>
      </p:sp>
      <p:sp>
        <p:nvSpPr>
          <p:cNvPr id="27" name="AutoShape 24"/>
          <p:cNvSpPr>
            <a:spLocks noChangeArrowheads="1"/>
          </p:cNvSpPr>
          <p:nvPr/>
        </p:nvSpPr>
        <p:spPr bwMode="auto">
          <a:xfrm>
            <a:off x="4097819" y="2253558"/>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04</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攻击</a:t>
            </a:r>
            <a:endParaRPr lang="zh-CN" altLang="en-US" dirty="0">
              <a:solidFill>
                <a:prstClr val="black"/>
              </a:solidFill>
            </a:endParaRPr>
          </a:p>
        </p:txBody>
      </p:sp>
      <p:pic>
        <p:nvPicPr>
          <p:cNvPr id="12"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7"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8"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307509" y="2276872"/>
            <a:ext cx="1210588" cy="892552"/>
          </a:xfrm>
          <a:prstGeom prst="rect">
            <a:avLst/>
          </a:prstGeom>
          <a:noFill/>
        </p:spPr>
        <p:txBody>
          <a:bodyPr wrap="none" rtlCol="0">
            <a:spAutoFit/>
          </a:bodyPr>
          <a:lstStyle/>
          <a:p>
            <a:pPr algn="ctr"/>
            <a:r>
              <a:rPr lang="zh-CN" altLang="en-US"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目录</a:t>
            </a:r>
            <a:endParaRPr lang="en-US" altLang="zh-CN"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a:p>
            <a:pPr algn="ctr"/>
            <a:r>
              <a:rPr lang="en-US" altLang="zh-CN"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pic>
        <p:nvPicPr>
          <p:cNvPr id="3075" name="Picture 3"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9836"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p:nvCxnSpPr>
        <p:spPr>
          <a:xfrm>
            <a:off x="5375705" y="5229200"/>
            <a:ext cx="681470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2"/>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3"/>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5"/>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6"/>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7"/>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8"/>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66667E-6 -3.33333E-6 L 0.47278 0.12176 " pathEditMode="relative" rAng="0" ptsTypes="AA">
                                      <p:cBhvr>
                                        <p:cTn id="36" dur="1000" fill="hold"/>
                                        <p:tgtEl>
                                          <p:spTgt spid="27"/>
                                        </p:tgtEl>
                                        <p:attrNameLst>
                                          <p:attrName>ppt_x</p:attrName>
                                          <p:attrName>ppt_y</p:attrName>
                                        </p:attrNameLst>
                                      </p:cBhvr>
                                      <p:rCtr x="23633" y="6088"/>
                                    </p:animMotion>
                                  </p:childTnLst>
                                </p:cTn>
                              </p:par>
                              <p:par>
                                <p:cTn id="37" presetID="42" presetClass="path" presetSubtype="0" accel="50000" decel="50000" fill="hold" grpId="0" nodeType="withEffect">
                                  <p:stCondLst>
                                    <p:cond delay="600"/>
                                  </p:stCondLst>
                                  <p:childTnLst>
                                    <p:animMotion origin="layout" path="M -6.25E-7 -3.33333E-6 L 0.31836 0.14676 " pathEditMode="relative" rAng="0" ptsTypes="AA">
                                      <p:cBhvr>
                                        <p:cTn id="38" dur="1000" fill="hold"/>
                                        <p:tgtEl>
                                          <p:spTgt spid="26"/>
                                        </p:tgtEl>
                                        <p:attrNameLst>
                                          <p:attrName>ppt_x</p:attrName>
                                          <p:attrName>ppt_y</p:attrName>
                                        </p:attrNameLst>
                                      </p:cBhvr>
                                      <p:rCtr x="15911" y="7338"/>
                                    </p:animMotion>
                                  </p:childTnLst>
                                </p:cTn>
                              </p:par>
                              <p:par>
                                <p:cTn id="39" presetID="42" presetClass="path" presetSubtype="0" accel="50000" decel="50000" fill="hold" grpId="0" nodeType="withEffect">
                                  <p:stCondLst>
                                    <p:cond delay="600"/>
                                  </p:stCondLst>
                                  <p:childTnLst>
                                    <p:animMotion origin="layout" path="M -2.70833E-6 -3.33333E-6 L 0.15834 0.17176 " pathEditMode="relative" rAng="0" ptsTypes="AA">
                                      <p:cBhvr>
                                        <p:cTn id="40" dur="1000" fill="hold"/>
                                        <p:tgtEl>
                                          <p:spTgt spid="25"/>
                                        </p:tgtEl>
                                        <p:attrNameLst>
                                          <p:attrName>ppt_x</p:attrName>
                                          <p:attrName>ppt_y</p:attrName>
                                        </p:attrNameLst>
                                      </p:cBhvr>
                                      <p:rCtr x="7917"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6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6" fill="hold" nodeType="withEffect">
                                  <p:stCondLst>
                                    <p:cond delay="22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1+ppt_h/2"/>
                                          </p:val>
                                        </p:tav>
                                      </p:tavLst>
                                    </p:anim>
                                    <p:set>
                                      <p:cBhvr>
                                        <p:cTn id="50" dur="1" fill="hold">
                                          <p:stCondLst>
                                            <p:cond delay="499"/>
                                          </p:stCondLst>
                                        </p:cTn>
                                        <p:tgtEl>
                                          <p:spTgt spid="34"/>
                                        </p:tgtEl>
                                        <p:attrNameLst>
                                          <p:attrName>style.visibility</p:attrName>
                                        </p:attrNameLst>
                                      </p:cBhvr>
                                      <p:to>
                                        <p:strVal val="hidden"/>
                                      </p:to>
                                    </p:set>
                                  </p:childTnLst>
                                </p:cTn>
                              </p:par>
                              <p:par>
                                <p:cTn id="51" presetID="26" presetClass="emph" presetSubtype="0" fill="hold" grpId="1" nodeType="withEffect">
                                  <p:stCondLst>
                                    <p:cond delay="2200"/>
                                  </p:stCondLst>
                                  <p:childTnLst>
                                    <p:animEffect transition="out" filter="fade">
                                      <p:cBhvr>
                                        <p:cTn id="52" dur="500" tmFilter="0, 0; .2, .5; .8, .5; 1, 0"/>
                                        <p:tgtEl>
                                          <p:spTgt spid="24"/>
                                        </p:tgtEl>
                                      </p:cBhvr>
                                    </p:animEffect>
                                    <p:animScale>
                                      <p:cBhvr>
                                        <p:cTn id="53" dur="250" autoRev="1" fill="hold"/>
                                        <p:tgtEl>
                                          <p:spTgt spid="24"/>
                                        </p:tgtEl>
                                      </p:cBhvr>
                                      <p:by x="105000" y="105000"/>
                                    </p:animScale>
                                  </p:childTnLst>
                                </p:cTn>
                              </p:par>
                              <p:par>
                                <p:cTn id="54" presetID="10" presetClass="exit" presetSubtype="0" fill="hold" grpId="1" nodeType="withEffect">
                                  <p:stCondLst>
                                    <p:cond delay="2200"/>
                                  </p:stCondLst>
                                  <p:childTnLst>
                                    <p:animEffect transition="out" filter="fade">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par>
                                <p:cTn id="57" presetID="10" presetClass="exit" presetSubtype="0" fill="hold" grpId="1" nodeType="withEffect">
                                  <p:stCondLst>
                                    <p:cond delay="220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par>
                                <p:cTn id="60" presetID="10" presetClass="exit" presetSubtype="0" fill="hold" grpId="1" nodeType="withEffect">
                                  <p:stCondLst>
                                    <p:cond delay="220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22" presetClass="entr" presetSubtype="8" fill="hold" nodeType="withEffect">
                                  <p:stCondLst>
                                    <p:cond delay="220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7" grpId="0" animBg="1"/>
      <p:bldP spid="2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直接连接符 129"/>
          <p:cNvCxnSpPr/>
          <p:nvPr/>
        </p:nvCxnSpPr>
        <p:spPr>
          <a:xfrm>
            <a:off x="0" y="5229200"/>
            <a:ext cx="955159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58175" y="3431964"/>
            <a:ext cx="3410898" cy="11351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DMZ </a:t>
            </a:r>
            <a:r>
              <a:rPr lang="zh-CN" altLang="en-US" dirty="0">
                <a:solidFill>
                  <a:schemeClr val="bg1"/>
                </a:solidFill>
                <a:latin typeface="微软雅黑" pitchFamily="34" charset="-122"/>
                <a:ea typeface="微软雅黑" pitchFamily="34" charset="-122"/>
              </a:rPr>
              <a:t>介绍</a:t>
            </a:r>
            <a:endParaRPr lang="zh-CN" altLang="en-US" dirty="0">
              <a:solidFill>
                <a:schemeClr val="bg1"/>
              </a:solidFill>
              <a:latin typeface="微软雅黑" pitchFamily="34" charset="-122"/>
              <a:ea typeface="微软雅黑" pitchFamily="34" charset="-122"/>
            </a:endParaRPr>
          </a:p>
        </p:txBody>
      </p:sp>
      <p:pic>
        <p:nvPicPr>
          <p:cNvPr id="30" name="Picture 3" descr="D:\360data\重要数据\桌面\9097938cbf30e2fc50bc53dfc43c713a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8175" y="1357757"/>
            <a:ext cx="3410898" cy="208184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flipH="1">
            <a:off x="5092727" y="1607909"/>
            <a:ext cx="278690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en-US" altLang="zh-CN" sz="2400" b="0" noProof="0" dirty="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What is DMA</a:t>
            </a:r>
            <a:endPar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endParaRPr>
          </a:p>
        </p:txBody>
      </p:sp>
      <p:sp>
        <p:nvSpPr>
          <p:cNvPr id="33" name="TextBox 32"/>
          <p:cNvSpPr txBox="1"/>
          <p:nvPr/>
        </p:nvSpPr>
        <p:spPr>
          <a:xfrm>
            <a:off x="5086985" y="2261235"/>
            <a:ext cx="6927850" cy="2865120"/>
          </a:xfrm>
          <a:prstGeom prst="rect">
            <a:avLst/>
          </a:prstGeom>
          <a:noFill/>
        </p:spPr>
        <p:txBody>
          <a:bodyPr wrap="square" rtlCol="0">
            <a:spAutoFit/>
          </a:bodyPr>
          <a:lstStyle/>
          <a:p>
            <a:pPr>
              <a:lnSpc>
                <a:spcPct val="130000"/>
              </a:lnSpc>
            </a:pPr>
            <a:r>
              <a:rPr lang="en-US" altLang="zh-CN" sz="2000" dirty="0">
                <a:solidFill>
                  <a:srgbClr val="00B0F0"/>
                </a:solidFill>
                <a:latin typeface="微软雅黑" pitchFamily="34" charset="-122"/>
                <a:ea typeface="微软雅黑" pitchFamily="34" charset="-122"/>
              </a:rPr>
              <a:t>DMZ</a:t>
            </a:r>
            <a:r>
              <a:rPr lang="zh-CN" altLang="en-US" sz="2000" dirty="0">
                <a:solidFill>
                  <a:srgbClr val="00B0F0"/>
                </a:solidFill>
                <a:latin typeface="微软雅黑" pitchFamily="34" charset="-122"/>
                <a:ea typeface="微软雅黑" pitchFamily="34" charset="-122"/>
              </a:rPr>
              <a:t>是英文“</a:t>
            </a:r>
            <a:r>
              <a:rPr lang="en-US" altLang="zh-CN" sz="2000" dirty="0">
                <a:solidFill>
                  <a:srgbClr val="00B0F0"/>
                </a:solidFill>
                <a:latin typeface="微软雅黑" pitchFamily="34" charset="-122"/>
                <a:ea typeface="微软雅黑" pitchFamily="34" charset="-122"/>
              </a:rPr>
              <a:t>demilitarized zone”</a:t>
            </a:r>
            <a:r>
              <a:rPr lang="zh-CN" altLang="en-US" sz="2000" dirty="0">
                <a:solidFill>
                  <a:srgbClr val="00B0F0"/>
                </a:solidFill>
                <a:latin typeface="微软雅黑" pitchFamily="34" charset="-122"/>
                <a:ea typeface="微软雅黑" pitchFamily="34" charset="-122"/>
              </a:rPr>
              <a:t>的缩写，也称“非军事化区”。它是为了解决安装防火墙后外部网络的访问用户不能访问内部网络服务器的问题，而设立的一个非安全系统与安全系统之间的缓冲区。该缓冲区位于企业内部网络和外部网络之间的小网络区域内。在这个小网络区域内可以放置一些必须公开的服务器设施，如企业</a:t>
            </a:r>
            <a:r>
              <a:rPr lang="en-US" altLang="zh-CN" sz="2000" dirty="0">
                <a:solidFill>
                  <a:srgbClr val="00B0F0"/>
                </a:solidFill>
                <a:latin typeface="微软雅黑" pitchFamily="34" charset="-122"/>
                <a:ea typeface="微软雅黑" pitchFamily="34" charset="-122"/>
              </a:rPr>
              <a:t>Web</a:t>
            </a:r>
            <a:r>
              <a:rPr lang="zh-CN" altLang="en-US" sz="2000" dirty="0">
                <a:solidFill>
                  <a:srgbClr val="00B0F0"/>
                </a:solidFill>
                <a:latin typeface="微软雅黑" pitchFamily="34" charset="-122"/>
                <a:ea typeface="微软雅黑" pitchFamily="34" charset="-122"/>
              </a:rPr>
              <a:t>服务器、</a:t>
            </a:r>
            <a:r>
              <a:rPr lang="en-US" altLang="zh-CN" sz="2000" dirty="0">
                <a:solidFill>
                  <a:srgbClr val="00B0F0"/>
                </a:solidFill>
                <a:latin typeface="微软雅黑" pitchFamily="34" charset="-122"/>
                <a:ea typeface="微软雅黑" pitchFamily="34" charset="-122"/>
              </a:rPr>
              <a:t>FTP</a:t>
            </a:r>
            <a:r>
              <a:rPr lang="zh-CN" altLang="en-US" sz="2000" dirty="0">
                <a:solidFill>
                  <a:srgbClr val="00B0F0"/>
                </a:solidFill>
                <a:latin typeface="微软雅黑" pitchFamily="34" charset="-122"/>
                <a:ea typeface="微软雅黑" pitchFamily="34" charset="-122"/>
              </a:rPr>
              <a:t>服务器和论坛等。</a:t>
            </a:r>
            <a:endParaRPr lang="zh-CN" altLang="en-US" sz="2000" dirty="0">
              <a:solidFill>
                <a:srgbClr val="00B0F0"/>
              </a:solidFill>
              <a:latin typeface="微软雅黑" pitchFamily="34" charset="-122"/>
              <a:ea typeface="微软雅黑" pitchFamily="34" charset="-122"/>
            </a:endParaRPr>
          </a:p>
        </p:txBody>
      </p:sp>
      <p:cxnSp>
        <p:nvCxnSpPr>
          <p:cNvPr id="35" name="直接连接符 34"/>
          <p:cNvCxnSpPr/>
          <p:nvPr/>
        </p:nvCxnSpPr>
        <p:spPr>
          <a:xfrm>
            <a:off x="5086871" y="2132856"/>
            <a:ext cx="57606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92" name="Picture 6" descr="D:\360data\重要数据\桌面\未标题-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decel="10000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iterate type="lt">
                                    <p:tmPct val="10000"/>
                                  </p:iterate>
                                  <p:childTnLst>
                                    <p:set>
                                      <p:cBhvr>
                                        <p:cTn id="24" dur="1" fill="hold">
                                          <p:stCondLst>
                                            <p:cond delay="0"/>
                                          </p:stCondLst>
                                        </p:cTn>
                                        <p:tgtEl>
                                          <p:spTgt spid="33"/>
                                        </p:tgtEl>
                                        <p:attrNameLst>
                                          <p:attrName>style.visibility</p:attrName>
                                        </p:attrNameLst>
                                      </p:cBhvr>
                                      <p:to>
                                        <p:strVal val="visible"/>
                                      </p:to>
                                    </p:set>
                                    <p:animEffect transition="in" filter="fade">
                                      <p:cBhvr>
                                        <p:cTn id="25" dur="20"/>
                                        <p:tgtEl>
                                          <p:spTgt spid="33"/>
                                        </p:tgtEl>
                                      </p:cBhvr>
                                    </p:animEffect>
                                  </p:childTnLst>
                                </p:cTn>
                              </p:par>
                              <p:par>
                                <p:cTn id="26" presetID="22" presetClass="entr" presetSubtype="8"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35" presetClass="path" presetSubtype="0" decel="32000" fill="hold" nodeType="clickEffect">
                                  <p:stCondLst>
                                    <p:cond delay="0"/>
                                  </p:stCondLst>
                                  <p:childTnLst>
                                    <p:animMotion origin="layout" path="M -1.04167E-6 -2.77457E-6 L -0.59375 -2.77457E-6 " pathEditMode="relative" rAng="0" ptsTypes="AA">
                                      <p:cBhvr>
                                        <p:cTn id="32" dur="500" fill="hold"/>
                                        <p:tgtEl>
                                          <p:spTgt spid="192"/>
                                        </p:tgtEl>
                                        <p:attrNameLst>
                                          <p:attrName>ppt_x</p:attrName>
                                          <p:attrName>ppt_y</p:attrName>
                                        </p:attrNameLst>
                                      </p:cBhvr>
                                      <p:rCtr x="-29688" y="0"/>
                                    </p:animMotion>
                                  </p:childTnLst>
                                </p:cTn>
                              </p:par>
                              <p:par>
                                <p:cTn id="33" presetID="2" presetClass="exit" presetSubtype="6" fill="hold" nodeType="withEffect">
                                  <p:stCondLst>
                                    <p:cond delay="500"/>
                                  </p:stCondLst>
                                  <p:childTnLst>
                                    <p:anim calcmode="lin" valueType="num">
                                      <p:cBhvr additive="base">
                                        <p:cTn id="34" dur="500"/>
                                        <p:tgtEl>
                                          <p:spTgt spid="192"/>
                                        </p:tgtEl>
                                        <p:attrNameLst>
                                          <p:attrName>ppt_x</p:attrName>
                                        </p:attrNameLst>
                                      </p:cBhvr>
                                      <p:tavLst>
                                        <p:tav tm="0">
                                          <p:val>
                                            <p:strVal val="ppt_x"/>
                                          </p:val>
                                        </p:tav>
                                        <p:tav tm="100000">
                                          <p:val>
                                            <p:strVal val="1+ppt_w/2"/>
                                          </p:val>
                                        </p:tav>
                                      </p:tavLst>
                                    </p:anim>
                                    <p:anim calcmode="lin" valueType="num">
                                      <p:cBhvr additive="base">
                                        <p:cTn id="35" dur="500"/>
                                        <p:tgtEl>
                                          <p:spTgt spid="192"/>
                                        </p:tgtEl>
                                        <p:attrNameLst>
                                          <p:attrName>ppt_y</p:attrName>
                                        </p:attrNameLst>
                                      </p:cBhvr>
                                      <p:tavLst>
                                        <p:tav tm="0">
                                          <p:val>
                                            <p:strVal val="ppt_y"/>
                                          </p:val>
                                        </p:tav>
                                        <p:tav tm="100000">
                                          <p:val>
                                            <p:strVal val="1+ppt_h/2"/>
                                          </p:val>
                                        </p:tav>
                                      </p:tavLst>
                                    </p:anim>
                                    <p:set>
                                      <p:cBhvr>
                                        <p:cTn id="36"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2684083" y="1813521"/>
            <a:ext cx="2014518" cy="2012493"/>
            <a:chOff x="5305425" y="2638424"/>
            <a:chExt cx="1579563" cy="1577975"/>
          </a:xfrm>
          <a:solidFill>
            <a:srgbClr val="000000">
              <a:alpha val="60000"/>
            </a:srgbClr>
          </a:solidFill>
        </p:grpSpPr>
        <p:sp>
          <p:nvSpPr>
            <p:cNvPr id="4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906142" y="3033779"/>
            <a:ext cx="2528776" cy="2524727"/>
            <a:chOff x="5102225" y="2441575"/>
            <a:chExt cx="1982788" cy="1979613"/>
          </a:xfrm>
          <a:solidFill>
            <a:srgbClr val="000000">
              <a:alpha val="60000"/>
            </a:srgbClr>
          </a:solidFill>
        </p:grpSpPr>
        <p:sp>
          <p:nvSpPr>
            <p:cNvPr id="4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6" name="组合 45"/>
          <p:cNvGrpSpPr/>
          <p:nvPr/>
        </p:nvGrpSpPr>
        <p:grpSpPr>
          <a:xfrm>
            <a:off x="6064410" y="2559002"/>
            <a:ext cx="1658181" cy="1682476"/>
            <a:chOff x="5803900" y="2852738"/>
            <a:chExt cx="1300163" cy="1319212"/>
          </a:xfrm>
          <a:solidFill>
            <a:srgbClr val="000000">
              <a:alpha val="60000"/>
            </a:srgbClr>
          </a:solidFill>
        </p:grpSpPr>
        <p:sp>
          <p:nvSpPr>
            <p:cNvPr id="47"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491811" y="2866746"/>
            <a:ext cx="2014518" cy="2012493"/>
            <a:chOff x="5305425" y="2638425"/>
            <a:chExt cx="1579563" cy="1577975"/>
          </a:xfrm>
          <a:solidFill>
            <a:srgbClr val="000000">
              <a:alpha val="60000"/>
            </a:srgbClr>
          </a:solidFill>
        </p:grpSpPr>
        <p:sp>
          <p:nvSpPr>
            <p:cNvPr id="50"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TextBox 51"/>
          <p:cNvSpPr txBox="1"/>
          <p:nvPr/>
        </p:nvSpPr>
        <p:spPr>
          <a:xfrm>
            <a:off x="524656" y="3014075"/>
            <a:ext cx="1519638" cy="830997"/>
          </a:xfrm>
          <a:prstGeom prst="rect">
            <a:avLst/>
          </a:prstGeom>
          <a:noFill/>
        </p:spPr>
        <p:txBody>
          <a:bodyPr wrap="square" rtlCol="0" anchor="ctr">
            <a:spAutoFit/>
          </a:bodyPr>
          <a:lstStyle/>
          <a:p>
            <a:pPr lvl="0"/>
            <a:endParaRPr lang="en-US" altLang="zh-CN" sz="600" dirty="0">
              <a:solidFill>
                <a:srgbClr val="00B0F0"/>
              </a:solidFill>
              <a:latin typeface="微软雅黑" pitchFamily="34" charset="-122"/>
              <a:ea typeface="微软雅黑" pitchFamily="34" charset="-122"/>
              <a:cs typeface="华文黑体" pitchFamily="2" charset="-122"/>
            </a:endParaRPr>
          </a:p>
          <a:p>
            <a:pPr lvl="0"/>
            <a:r>
              <a:rPr lang="en-US" altLang="zh-CN" sz="1400" dirty="0">
                <a:solidFill>
                  <a:srgbClr val="00B0F0"/>
                </a:solidFill>
                <a:latin typeface="微软雅黑" pitchFamily="34" charset="-122"/>
                <a:ea typeface="微软雅黑" pitchFamily="34" charset="-122"/>
                <a:cs typeface="华文黑体" pitchFamily="2" charset="-122"/>
              </a:rPr>
              <a:t>DMZ</a:t>
            </a:r>
            <a:r>
              <a:rPr lang="zh-CN" altLang="en-US" sz="1400" dirty="0">
                <a:solidFill>
                  <a:srgbClr val="00B0F0"/>
                </a:solidFill>
                <a:latin typeface="微软雅黑" pitchFamily="34" charset="-122"/>
                <a:ea typeface="微软雅黑" pitchFamily="34" charset="-122"/>
                <a:cs typeface="华文黑体" pitchFamily="2" charset="-122"/>
              </a:rPr>
              <a:t>服务区包括：</a:t>
            </a:r>
            <a:endParaRPr lang="en-US" altLang="zh-CN" sz="1400" dirty="0">
              <a:solidFill>
                <a:srgbClr val="00B0F0"/>
              </a:solidFill>
              <a:latin typeface="微软雅黑" pitchFamily="34" charset="-122"/>
              <a:ea typeface="微软雅黑" pitchFamily="34" charset="-122"/>
              <a:cs typeface="华文黑体" pitchFamily="2" charset="-122"/>
            </a:endParaRPr>
          </a:p>
          <a:p>
            <a:pPr lvl="0"/>
            <a:r>
              <a:rPr lang="en-US" altLang="zh-CN" sz="1400" dirty="0">
                <a:solidFill>
                  <a:srgbClr val="00B0F0"/>
                </a:solidFill>
                <a:latin typeface="微软雅黑" pitchFamily="34" charset="-122"/>
                <a:ea typeface="微软雅黑" pitchFamily="34" charset="-122"/>
                <a:cs typeface="华文黑体" pitchFamily="2" charset="-122"/>
              </a:rPr>
              <a:t>Web</a:t>
            </a:r>
            <a:r>
              <a:rPr lang="zh-CN" altLang="en-US" sz="1400" dirty="0">
                <a:solidFill>
                  <a:srgbClr val="00B0F0"/>
                </a:solidFill>
                <a:latin typeface="微软雅黑" pitchFamily="34" charset="-122"/>
                <a:ea typeface="微软雅黑" pitchFamily="34" charset="-122"/>
                <a:cs typeface="华文黑体" pitchFamily="2" charset="-122"/>
              </a:rPr>
              <a:t>服务器</a:t>
            </a:r>
            <a:endParaRPr lang="en-US" altLang="zh-CN" sz="1400" dirty="0">
              <a:solidFill>
                <a:srgbClr val="00B0F0"/>
              </a:solidFill>
              <a:latin typeface="微软雅黑" pitchFamily="34" charset="-122"/>
              <a:ea typeface="微软雅黑" pitchFamily="34" charset="-122"/>
              <a:cs typeface="华文黑体" pitchFamily="2" charset="-122"/>
            </a:endParaRPr>
          </a:p>
          <a:p>
            <a:pPr lvl="0"/>
            <a:r>
              <a:rPr lang="en-US" altLang="zh-CN" sz="1400" dirty="0">
                <a:solidFill>
                  <a:srgbClr val="00B0F0"/>
                </a:solidFill>
                <a:latin typeface="微软雅黑" pitchFamily="34" charset="-122"/>
                <a:ea typeface="微软雅黑" pitchFamily="34" charset="-122"/>
                <a:cs typeface="华文黑体" pitchFamily="2" charset="-122"/>
              </a:rPr>
              <a:t>Mail</a:t>
            </a:r>
            <a:r>
              <a:rPr lang="zh-CN" altLang="en-US" sz="1400" dirty="0">
                <a:solidFill>
                  <a:srgbClr val="00B0F0"/>
                </a:solidFill>
                <a:latin typeface="微软雅黑" pitchFamily="34" charset="-122"/>
                <a:ea typeface="微软雅黑" pitchFamily="34" charset="-122"/>
                <a:cs typeface="华文黑体" pitchFamily="2" charset="-122"/>
              </a:rPr>
              <a:t>服务器</a:t>
            </a:r>
            <a:endParaRPr lang="en-US" altLang="zh-CN" sz="1400" dirty="0">
              <a:solidFill>
                <a:srgbClr val="00B0F0"/>
              </a:solidFill>
              <a:latin typeface="微软雅黑" pitchFamily="34" charset="-122"/>
              <a:ea typeface="微软雅黑" pitchFamily="34" charset="-122"/>
              <a:cs typeface="华文黑体" pitchFamily="2" charset="-122"/>
            </a:endParaRPr>
          </a:p>
        </p:txBody>
      </p:sp>
      <p:sp>
        <p:nvSpPr>
          <p:cNvPr id="53" name="矩形 52"/>
          <p:cNvSpPr/>
          <p:nvPr/>
        </p:nvSpPr>
        <p:spPr>
          <a:xfrm>
            <a:off x="2891894" y="1291306"/>
            <a:ext cx="1598895" cy="400110"/>
          </a:xfrm>
          <a:prstGeom prst="rect">
            <a:avLst/>
          </a:prstGeom>
        </p:spPr>
        <p:txBody>
          <a:bodyPr wrap="square">
            <a:spAutoFit/>
          </a:bodyPr>
          <a:lstStyle/>
          <a:p>
            <a:pPr algn="ctr"/>
            <a:r>
              <a:rPr lang="en-US" altLang="zh-CN" sz="2000" dirty="0">
                <a:solidFill>
                  <a:srgbClr val="53D2FF"/>
                </a:solidFill>
                <a:latin typeface="微软雅黑" pitchFamily="34" charset="-122"/>
                <a:ea typeface="微软雅黑" pitchFamily="34" charset="-122"/>
                <a:cs typeface="华文黑体" pitchFamily="2" charset="-122"/>
              </a:rPr>
              <a:t>DMZ</a:t>
            </a:r>
            <a:r>
              <a:rPr lang="zh-CN" altLang="en-US" sz="2000" dirty="0">
                <a:solidFill>
                  <a:srgbClr val="53D2FF"/>
                </a:solidFill>
                <a:latin typeface="微软雅黑" pitchFamily="34" charset="-122"/>
                <a:ea typeface="微软雅黑" pitchFamily="34" charset="-122"/>
                <a:cs typeface="华文黑体" pitchFamily="2" charset="-122"/>
              </a:rPr>
              <a:t>服务区</a:t>
            </a:r>
            <a:endParaRPr lang="en-US" altLang="zh-CN" dirty="0">
              <a:solidFill>
                <a:srgbClr val="53D2FF"/>
              </a:solidFill>
              <a:latin typeface="微软雅黑" pitchFamily="34" charset="-122"/>
              <a:ea typeface="微软雅黑" pitchFamily="34" charset="-122"/>
              <a:cs typeface="华文黑体" pitchFamily="2" charset="-122"/>
            </a:endParaRPr>
          </a:p>
        </p:txBody>
      </p:sp>
      <p:sp>
        <p:nvSpPr>
          <p:cNvPr id="54" name="TextBox 53"/>
          <p:cNvSpPr txBox="1"/>
          <p:nvPr/>
        </p:nvSpPr>
        <p:spPr>
          <a:xfrm>
            <a:off x="1560648" y="4056912"/>
            <a:ext cx="1734754" cy="1046440"/>
          </a:xfrm>
          <a:prstGeom prst="rect">
            <a:avLst/>
          </a:prstGeom>
          <a:noFill/>
        </p:spPr>
        <p:txBody>
          <a:bodyPr wrap="square" rtlCol="0" anchor="ctr">
            <a:spAutoFit/>
          </a:bodyPr>
          <a:lstStyle/>
          <a:p>
            <a:pPr lvl="0"/>
            <a:endParaRPr lang="en-US" altLang="zh-CN" sz="600" dirty="0">
              <a:solidFill>
                <a:srgbClr val="00B0F0"/>
              </a:solidFill>
              <a:latin typeface="微软雅黑" pitchFamily="34" charset="-122"/>
              <a:ea typeface="微软雅黑" pitchFamily="34" charset="-122"/>
              <a:cs typeface="华文黑体" pitchFamily="2" charset="-122"/>
            </a:endParaRPr>
          </a:p>
          <a:p>
            <a:r>
              <a:rPr lang="zh-CN" altLang="en-US" sz="1400" dirty="0">
                <a:solidFill>
                  <a:srgbClr val="00B0F0"/>
                </a:solidFill>
                <a:latin typeface="微软雅黑" pitchFamily="34" charset="-122"/>
                <a:ea typeface="微软雅黑" pitchFamily="34" charset="-122"/>
                <a:cs typeface="华文黑体" pitchFamily="2" charset="-122"/>
              </a:rPr>
              <a:t>网络入侵防御系统：</a:t>
            </a:r>
            <a:endParaRPr lang="en-US" altLang="zh-CN" sz="1400" dirty="0">
              <a:solidFill>
                <a:srgbClr val="00B0F0"/>
              </a:solidFill>
              <a:latin typeface="微软雅黑" pitchFamily="34" charset="-122"/>
              <a:ea typeface="微软雅黑" pitchFamily="34" charset="-122"/>
              <a:cs typeface="华文黑体" pitchFamily="2" charset="-122"/>
            </a:endParaRPr>
          </a:p>
          <a:p>
            <a:r>
              <a:rPr lang="en-US" altLang="zh-CN" sz="1400" dirty="0">
                <a:solidFill>
                  <a:srgbClr val="00B0F0"/>
                </a:solidFill>
                <a:latin typeface="微软雅黑" pitchFamily="34" charset="-122"/>
                <a:ea typeface="微软雅黑" pitchFamily="34" charset="-122"/>
                <a:cs typeface="华文黑体" pitchFamily="2" charset="-122"/>
              </a:rPr>
              <a:t>Network Intrusion Prevention System</a:t>
            </a:r>
            <a:endParaRPr lang="zh-CN" altLang="en-US" sz="1400" dirty="0">
              <a:solidFill>
                <a:srgbClr val="00B0F0"/>
              </a:solidFill>
              <a:latin typeface="微软雅黑" pitchFamily="34" charset="-122"/>
              <a:ea typeface="微软雅黑" pitchFamily="34" charset="-122"/>
              <a:cs typeface="华文黑体" pitchFamily="2" charset="-122"/>
            </a:endParaRPr>
          </a:p>
        </p:txBody>
      </p:sp>
      <p:sp>
        <p:nvSpPr>
          <p:cNvPr id="55" name="矩形 54"/>
          <p:cNvSpPr/>
          <p:nvPr/>
        </p:nvSpPr>
        <p:spPr>
          <a:xfrm>
            <a:off x="4371083" y="5765194"/>
            <a:ext cx="1598895" cy="400110"/>
          </a:xfrm>
          <a:prstGeom prst="rect">
            <a:avLst/>
          </a:prstGeom>
        </p:spPr>
        <p:txBody>
          <a:bodyPr wrap="square">
            <a:spAutoFit/>
          </a:bodyPr>
          <a:lstStyle/>
          <a:p>
            <a:pPr algn="ctr"/>
            <a:r>
              <a:rPr lang="en-US" altLang="zh-CN" sz="2000" dirty="0">
                <a:solidFill>
                  <a:srgbClr val="53D2FF"/>
                </a:solidFill>
                <a:latin typeface="微软雅黑" pitchFamily="34" charset="-122"/>
                <a:ea typeface="微软雅黑" pitchFamily="34" charset="-122"/>
                <a:cs typeface="华文黑体" pitchFamily="2" charset="-122"/>
              </a:rPr>
              <a:t>NIPS</a:t>
            </a:r>
            <a:endParaRPr lang="en-US" altLang="zh-CN" dirty="0">
              <a:solidFill>
                <a:srgbClr val="53D2FF"/>
              </a:solidFill>
              <a:latin typeface="微软雅黑" pitchFamily="34" charset="-122"/>
              <a:ea typeface="微软雅黑" pitchFamily="34" charset="-122"/>
              <a:cs typeface="华文黑体" pitchFamily="2" charset="-122"/>
            </a:endParaRPr>
          </a:p>
        </p:txBody>
      </p:sp>
      <p:sp>
        <p:nvSpPr>
          <p:cNvPr id="56" name="TextBox 55"/>
          <p:cNvSpPr txBox="1"/>
          <p:nvPr/>
        </p:nvSpPr>
        <p:spPr>
          <a:xfrm>
            <a:off x="8407749" y="2163408"/>
            <a:ext cx="2151953" cy="400110"/>
          </a:xfrm>
          <a:prstGeom prst="rect">
            <a:avLst/>
          </a:prstGeom>
          <a:noFill/>
        </p:spPr>
        <p:txBody>
          <a:bodyPr wrap="square" rtlCol="0" anchor="ctr">
            <a:spAutoFit/>
          </a:bodyPr>
          <a:lstStyle/>
          <a:p>
            <a:pPr lvl="0"/>
            <a:endParaRPr lang="en-US" altLang="zh-CN" sz="600" dirty="0">
              <a:solidFill>
                <a:srgbClr val="00B0F0"/>
              </a:solidFill>
              <a:latin typeface="微软雅黑" pitchFamily="34" charset="-122"/>
              <a:ea typeface="微软雅黑" pitchFamily="34" charset="-122"/>
              <a:cs typeface="华文黑体" pitchFamily="2" charset="-122"/>
            </a:endParaRPr>
          </a:p>
          <a:p>
            <a:pPr lvl="0"/>
            <a:r>
              <a:rPr lang="zh-CN" altLang="en-US" sz="1400" dirty="0">
                <a:solidFill>
                  <a:srgbClr val="00B0F0"/>
                </a:solidFill>
                <a:latin typeface="微软雅黑" pitchFamily="34" charset="-122"/>
                <a:ea typeface="微软雅黑" pitchFamily="34" charset="-122"/>
                <a:cs typeface="华文黑体" pitchFamily="2" charset="-122"/>
              </a:rPr>
              <a:t>防火墙</a:t>
            </a:r>
            <a:endParaRPr lang="zh-CN" altLang="en-US" sz="1400" dirty="0">
              <a:solidFill>
                <a:srgbClr val="00B0F0"/>
              </a:solidFill>
              <a:latin typeface="微软雅黑" pitchFamily="34" charset="-122"/>
              <a:ea typeface="微软雅黑" pitchFamily="34" charset="-122"/>
              <a:cs typeface="华文黑体" pitchFamily="2" charset="-122"/>
            </a:endParaRPr>
          </a:p>
        </p:txBody>
      </p:sp>
      <p:sp>
        <p:nvSpPr>
          <p:cNvPr id="57" name="矩形 56"/>
          <p:cNvSpPr/>
          <p:nvPr/>
        </p:nvSpPr>
        <p:spPr>
          <a:xfrm>
            <a:off x="6094052" y="2017446"/>
            <a:ext cx="1598895" cy="400110"/>
          </a:xfrm>
          <a:prstGeom prst="rect">
            <a:avLst/>
          </a:prstGeom>
        </p:spPr>
        <p:txBody>
          <a:bodyPr wrap="square">
            <a:spAutoFit/>
          </a:bodyPr>
          <a:lstStyle/>
          <a:p>
            <a:pPr algn="ctr"/>
            <a:r>
              <a:rPr lang="en-US" altLang="zh-CN" sz="2000" dirty="0">
                <a:solidFill>
                  <a:srgbClr val="53D2FF"/>
                </a:solidFill>
                <a:latin typeface="微软雅黑" pitchFamily="34" charset="-122"/>
                <a:ea typeface="微软雅黑" pitchFamily="34" charset="-122"/>
                <a:cs typeface="华文黑体" pitchFamily="2" charset="-122"/>
              </a:rPr>
              <a:t>Firewall</a:t>
            </a:r>
            <a:endParaRPr lang="en-US" altLang="zh-CN" dirty="0">
              <a:solidFill>
                <a:srgbClr val="53D2FF"/>
              </a:solidFill>
              <a:latin typeface="微软雅黑" pitchFamily="34" charset="-122"/>
              <a:ea typeface="微软雅黑" pitchFamily="34" charset="-122"/>
              <a:cs typeface="华文黑体" pitchFamily="2" charset="-122"/>
            </a:endParaRPr>
          </a:p>
        </p:txBody>
      </p:sp>
      <p:sp>
        <p:nvSpPr>
          <p:cNvPr id="59" name="矩形 58"/>
          <p:cNvSpPr/>
          <p:nvPr/>
        </p:nvSpPr>
        <p:spPr>
          <a:xfrm>
            <a:off x="7699623" y="5008330"/>
            <a:ext cx="1598895" cy="400110"/>
          </a:xfrm>
          <a:prstGeom prst="rect">
            <a:avLst/>
          </a:prstGeom>
        </p:spPr>
        <p:txBody>
          <a:bodyPr wrap="square">
            <a:spAutoFit/>
          </a:bodyPr>
          <a:lstStyle/>
          <a:p>
            <a:pPr algn="ctr"/>
            <a:r>
              <a:rPr lang="en-US" altLang="zh-CN" sz="2000" dirty="0">
                <a:solidFill>
                  <a:srgbClr val="53D2FF"/>
                </a:solidFill>
                <a:latin typeface="微软雅黑" pitchFamily="34" charset="-122"/>
                <a:ea typeface="微软雅黑" pitchFamily="34" charset="-122"/>
                <a:cs typeface="华文黑体" pitchFamily="2" charset="-122"/>
              </a:rPr>
              <a:t>Internet</a:t>
            </a:r>
            <a:endParaRPr lang="en-US" altLang="zh-CN" dirty="0">
              <a:solidFill>
                <a:srgbClr val="53D2FF"/>
              </a:solidFill>
              <a:latin typeface="微软雅黑" pitchFamily="34" charset="-122"/>
              <a:ea typeface="微软雅黑" pitchFamily="34" charset="-122"/>
              <a:cs typeface="华文黑体" pitchFamily="2" charset="-122"/>
            </a:endParaRPr>
          </a:p>
        </p:txBody>
      </p:sp>
      <p:cxnSp>
        <p:nvCxnSpPr>
          <p:cNvPr id="60" name="肘形连接符 59"/>
          <p:cNvCxnSpPr/>
          <p:nvPr/>
        </p:nvCxnSpPr>
        <p:spPr>
          <a:xfrm rot="10800000" flipV="1">
            <a:off x="564209" y="3148254"/>
            <a:ext cx="2119879" cy="723726"/>
          </a:xfrm>
          <a:prstGeom prst="bentConnector3">
            <a:avLst>
              <a:gd name="adj1" fmla="val 32626"/>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肘形连接符 60"/>
          <p:cNvCxnSpPr/>
          <p:nvPr/>
        </p:nvCxnSpPr>
        <p:spPr>
          <a:xfrm rot="10800000">
            <a:off x="1624149" y="4198581"/>
            <a:ext cx="2281997" cy="501116"/>
          </a:xfrm>
          <a:prstGeom prst="bentConnector3">
            <a:avLst>
              <a:gd name="adj1" fmla="val 29965"/>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肘形连接符 62"/>
          <p:cNvCxnSpPr/>
          <p:nvPr/>
        </p:nvCxnSpPr>
        <p:spPr>
          <a:xfrm rot="10800000" flipV="1">
            <a:off x="7692950" y="2017446"/>
            <a:ext cx="2866753" cy="692036"/>
          </a:xfrm>
          <a:prstGeom prst="bentConnector3">
            <a:avLst>
              <a:gd name="adj1" fmla="val 77024"/>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5"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0413" y="2314575"/>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5079544" y="488286"/>
            <a:ext cx="910827" cy="461665"/>
          </a:xfrm>
          <a:prstGeom prst="rect">
            <a:avLst/>
          </a:prstGeom>
          <a:noFill/>
        </p:spPr>
        <p:txBody>
          <a:bodyPr wrap="none" rtlCol="0" anchor="ctr">
            <a:spAutoFit/>
          </a:bodyPr>
          <a:lstStyle/>
          <a:p>
            <a:r>
              <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DMZ</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pic>
        <p:nvPicPr>
          <p:cNvPr id="67"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c.hiphotos.baidu.com/baike/c0%3Dbaike92%2C5%2C5%2C92%2C30/sign=f8f5e1cdb912c8fca0fefe9f9d6af920/f603918fa0ec08fadb43804a59ee3d6d54fbda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771" y="1203012"/>
            <a:ext cx="5916543" cy="52460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fill="hold" nodeType="afterEffect">
                                  <p:stCondLst>
                                    <p:cond delay="0"/>
                                  </p:stCondLst>
                                  <p:childTnLst>
                                    <p:animMotion origin="layout" path="M -4.16667E-6 1.11022E-16 L -0.5776 -0.54653 C -0.57539 -0.33958 -0.5776 0.44375 -0.5776 0.68542 " pathEditMode="relative" rAng="0" ptsTypes="FfF">
                                      <p:cBhvr>
                                        <p:cTn id="6" dur="1200" fill="hold"/>
                                        <p:tgtEl>
                                          <p:spTgt spid="65"/>
                                        </p:tgtEl>
                                        <p:attrNameLst>
                                          <p:attrName>ppt_x</p:attrName>
                                          <p:attrName>ppt_y</p:attrName>
                                        </p:attrNameLst>
                                      </p:cBhvr>
                                      <p:rCtr x="-28880" y="6944"/>
                                    </p:animMotion>
                                  </p:childTnLst>
                                </p:cTn>
                              </p:par>
                              <p:par>
                                <p:cTn id="7" presetID="47" presetClass="entr" presetSubtype="0" fill="hold" grpId="0" nodeType="withEffect">
                                  <p:stCondLst>
                                    <p:cond delay="500"/>
                                  </p:stCondLst>
                                  <p:childTnLst>
                                    <p:set>
                                      <p:cBhvr>
                                        <p:cTn id="8" dur="1" fill="hold">
                                          <p:stCondLst>
                                            <p:cond delay="0"/>
                                          </p:stCondLst>
                                        </p:cTn>
                                        <p:tgtEl>
                                          <p:spTgt spid="66"/>
                                        </p:tgtEl>
                                        <p:attrNameLst>
                                          <p:attrName>style.visibility</p:attrName>
                                        </p:attrNameLst>
                                      </p:cBhvr>
                                      <p:to>
                                        <p:strVal val="visible"/>
                                      </p:to>
                                    </p:set>
                                    <p:animEffect transition="in" filter="fade">
                                      <p:cBhvr>
                                        <p:cTn id="9" dur="1000"/>
                                        <p:tgtEl>
                                          <p:spTgt spid="66"/>
                                        </p:tgtEl>
                                      </p:cBhvr>
                                    </p:animEffect>
                                    <p:anim calcmode="lin" valueType="num">
                                      <p:cBhvr>
                                        <p:cTn id="10" dur="1000" fill="hold"/>
                                        <p:tgtEl>
                                          <p:spTgt spid="66"/>
                                        </p:tgtEl>
                                        <p:attrNameLst>
                                          <p:attrName>ppt_x</p:attrName>
                                        </p:attrNameLst>
                                      </p:cBhvr>
                                      <p:tavLst>
                                        <p:tav tm="0">
                                          <p:val>
                                            <p:strVal val="#ppt_x"/>
                                          </p:val>
                                        </p:tav>
                                        <p:tav tm="100000">
                                          <p:val>
                                            <p:strVal val="#ppt_x"/>
                                          </p:val>
                                        </p:tav>
                                      </p:tavLst>
                                    </p:anim>
                                    <p:anim calcmode="lin" valueType="num">
                                      <p:cBhvr>
                                        <p:cTn id="11" dur="1000" fill="hold"/>
                                        <p:tgtEl>
                                          <p:spTgt spid="66"/>
                                        </p:tgtEl>
                                        <p:attrNameLst>
                                          <p:attrName>ppt_y</p:attrName>
                                        </p:attrNameLst>
                                      </p:cBhvr>
                                      <p:tavLst>
                                        <p:tav tm="0">
                                          <p:val>
                                            <p:strVal val="#ppt_y-.1"/>
                                          </p:val>
                                        </p:tav>
                                        <p:tav tm="100000">
                                          <p:val>
                                            <p:strVal val="#ppt_y"/>
                                          </p:val>
                                        </p:tav>
                                      </p:tavLst>
                                    </p:anim>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0-#ppt_h/2"/>
                                          </p:val>
                                        </p:tav>
                                        <p:tav tm="100000">
                                          <p:val>
                                            <p:strVal val="#ppt_y"/>
                                          </p:val>
                                        </p:tav>
                                      </p:tavLst>
                                    </p:anim>
                                  </p:childTnLst>
                                </p:cTn>
                              </p:par>
                              <p:par>
                                <p:cTn id="17" presetID="8" presetClass="emph" presetSubtype="0" repeatCount="indefinite" fill="hold" nodeType="withEffect">
                                  <p:stCondLst>
                                    <p:cond delay="0"/>
                                  </p:stCondLst>
                                  <p:childTnLst>
                                    <p:animRot by="-86400000">
                                      <p:cBhvr>
                                        <p:cTn id="18" dur="8000" fill="hold"/>
                                        <p:tgtEl>
                                          <p:spTgt spid="40"/>
                                        </p:tgtEl>
                                        <p:attrNameLst>
                                          <p:attrName>r</p:attrName>
                                        </p:attrNameLst>
                                      </p:cBhvr>
                                    </p:animRot>
                                  </p:childTnLst>
                                </p:cTn>
                              </p:par>
                              <p:par>
                                <p:cTn id="19" presetID="22" presetClass="entr" presetSubtype="2" fill="hold" nodeType="withEffect">
                                  <p:stCondLst>
                                    <p:cond delay="500"/>
                                  </p:stCondLst>
                                  <p:childTnLst>
                                    <p:set>
                                      <p:cBhvr>
                                        <p:cTn id="20" dur="1" fill="hold">
                                          <p:stCondLst>
                                            <p:cond delay="0"/>
                                          </p:stCondLst>
                                        </p:cTn>
                                        <p:tgtEl>
                                          <p:spTgt spid="60"/>
                                        </p:tgtEl>
                                        <p:attrNameLst>
                                          <p:attrName>style.visibility</p:attrName>
                                        </p:attrNameLst>
                                      </p:cBhvr>
                                      <p:to>
                                        <p:strVal val="visible"/>
                                      </p:to>
                                    </p:set>
                                    <p:animEffect transition="in" filter="wipe(right)">
                                      <p:cBhvr>
                                        <p:cTn id="21" dur="500"/>
                                        <p:tgtEl>
                                          <p:spTgt spid="60"/>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52"/>
                                        </p:tgtEl>
                                        <p:attrNameLst>
                                          <p:attrName>style.visibility</p:attrName>
                                        </p:attrNameLst>
                                      </p:cBhvr>
                                      <p:to>
                                        <p:strVal val="visible"/>
                                      </p:to>
                                    </p:set>
                                    <p:anim calcmode="lin" valueType="num">
                                      <p:cBhvr>
                                        <p:cTn id="24" dur="500" fill="hold"/>
                                        <p:tgtEl>
                                          <p:spTgt spid="52"/>
                                        </p:tgtEl>
                                        <p:attrNameLst>
                                          <p:attrName>ppt_w</p:attrName>
                                        </p:attrNameLst>
                                      </p:cBhvr>
                                      <p:tavLst>
                                        <p:tav tm="0">
                                          <p:val>
                                            <p:fltVal val="0"/>
                                          </p:val>
                                        </p:tav>
                                        <p:tav tm="100000">
                                          <p:val>
                                            <p:strVal val="#ppt_w"/>
                                          </p:val>
                                        </p:tav>
                                      </p:tavLst>
                                    </p:anim>
                                    <p:anim calcmode="lin" valueType="num">
                                      <p:cBhvr>
                                        <p:cTn id="25" dur="500" fill="hold"/>
                                        <p:tgtEl>
                                          <p:spTgt spid="52"/>
                                        </p:tgtEl>
                                        <p:attrNameLst>
                                          <p:attrName>ppt_h</p:attrName>
                                        </p:attrNameLst>
                                      </p:cBhvr>
                                      <p:tavLst>
                                        <p:tav tm="0">
                                          <p:val>
                                            <p:fltVal val="0"/>
                                          </p:val>
                                        </p:tav>
                                        <p:tav tm="100000">
                                          <p:val>
                                            <p:strVal val="#ppt_h"/>
                                          </p:val>
                                        </p:tav>
                                      </p:tavLst>
                                    </p:anim>
                                    <p:animEffect transition="in" filter="fade">
                                      <p:cBhvr>
                                        <p:cTn id="26" dur="500"/>
                                        <p:tgtEl>
                                          <p:spTgt spid="5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2" presetClass="entr" presetSubtype="1" decel="100000" fill="hold" nodeType="withEffect">
                                  <p:stCondLst>
                                    <p:cond delay="50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0-#ppt_h/2"/>
                                          </p:val>
                                        </p:tav>
                                        <p:tav tm="100000">
                                          <p:val>
                                            <p:strVal val="#ppt_y"/>
                                          </p:val>
                                        </p:tav>
                                      </p:tavLst>
                                    </p:anim>
                                  </p:childTnLst>
                                </p:cTn>
                              </p:par>
                              <p:par>
                                <p:cTn id="34" presetID="8" presetClass="emph" presetSubtype="0" repeatCount="indefinite" fill="hold" nodeType="withEffect">
                                  <p:stCondLst>
                                    <p:cond delay="500"/>
                                  </p:stCondLst>
                                  <p:childTnLst>
                                    <p:animRot by="76680000">
                                      <p:cBhvr>
                                        <p:cTn id="35" dur="7500" fill="hold"/>
                                        <p:tgtEl>
                                          <p:spTgt spid="43"/>
                                        </p:tgtEl>
                                        <p:attrNameLst>
                                          <p:attrName>r</p:attrName>
                                        </p:attrNameLst>
                                      </p:cBhvr>
                                    </p:animRot>
                                  </p:childTnLst>
                                </p:cTn>
                              </p:par>
                              <p:par>
                                <p:cTn id="36" presetID="22" presetClass="entr" presetSubtype="2" fill="hold" nodeType="withEffect">
                                  <p:stCondLst>
                                    <p:cond delay="1000"/>
                                  </p:stCondLst>
                                  <p:childTnLst>
                                    <p:set>
                                      <p:cBhvr>
                                        <p:cTn id="37" dur="1" fill="hold">
                                          <p:stCondLst>
                                            <p:cond delay="0"/>
                                          </p:stCondLst>
                                        </p:cTn>
                                        <p:tgtEl>
                                          <p:spTgt spid="61"/>
                                        </p:tgtEl>
                                        <p:attrNameLst>
                                          <p:attrName>style.visibility</p:attrName>
                                        </p:attrNameLst>
                                      </p:cBhvr>
                                      <p:to>
                                        <p:strVal val="visible"/>
                                      </p:to>
                                    </p:set>
                                    <p:animEffect transition="in" filter="wipe(right)">
                                      <p:cBhvr>
                                        <p:cTn id="38" dur="500"/>
                                        <p:tgtEl>
                                          <p:spTgt spid="61"/>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Effect transition="in" filter="fade">
                                      <p:cBhvr>
                                        <p:cTn id="43" dur="500"/>
                                        <p:tgtEl>
                                          <p:spTgt spid="5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2" presetClass="entr" presetSubtype="1" decel="100000" fill="hold" nodeType="withEffect">
                                  <p:stCondLst>
                                    <p:cond delay="100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500" fill="hold"/>
                                        <p:tgtEl>
                                          <p:spTgt spid="46"/>
                                        </p:tgtEl>
                                        <p:attrNameLst>
                                          <p:attrName>ppt_x</p:attrName>
                                        </p:attrNameLst>
                                      </p:cBhvr>
                                      <p:tavLst>
                                        <p:tav tm="0">
                                          <p:val>
                                            <p:strVal val="#ppt_x"/>
                                          </p:val>
                                        </p:tav>
                                        <p:tav tm="100000">
                                          <p:val>
                                            <p:strVal val="#ppt_x"/>
                                          </p:val>
                                        </p:tav>
                                      </p:tavLst>
                                    </p:anim>
                                    <p:anim calcmode="lin" valueType="num">
                                      <p:cBhvr additive="base">
                                        <p:cTn id="50" dur="500" fill="hold"/>
                                        <p:tgtEl>
                                          <p:spTgt spid="46"/>
                                        </p:tgtEl>
                                        <p:attrNameLst>
                                          <p:attrName>ppt_y</p:attrName>
                                        </p:attrNameLst>
                                      </p:cBhvr>
                                      <p:tavLst>
                                        <p:tav tm="0">
                                          <p:val>
                                            <p:strVal val="0-#ppt_h/2"/>
                                          </p:val>
                                        </p:tav>
                                        <p:tav tm="100000">
                                          <p:val>
                                            <p:strVal val="#ppt_y"/>
                                          </p:val>
                                        </p:tav>
                                      </p:tavLst>
                                    </p:anim>
                                  </p:childTnLst>
                                </p:cTn>
                              </p:par>
                              <p:par>
                                <p:cTn id="51" presetID="8" presetClass="emph" presetSubtype="0" repeatCount="indefinite" fill="hold" nodeType="withEffect">
                                  <p:stCondLst>
                                    <p:cond delay="1000"/>
                                  </p:stCondLst>
                                  <p:childTnLst>
                                    <p:animRot by="-108000000">
                                      <p:cBhvr>
                                        <p:cTn id="52" dur="7000" fill="hold"/>
                                        <p:tgtEl>
                                          <p:spTgt spid="46"/>
                                        </p:tgtEl>
                                        <p:attrNameLst>
                                          <p:attrName>r</p:attrName>
                                        </p:attrNameLst>
                                      </p:cBhvr>
                                    </p:animRot>
                                  </p:childTnLst>
                                </p:cTn>
                              </p:par>
                              <p:par>
                                <p:cTn id="53" presetID="22" presetClass="entr" presetSubtype="8" fill="hold" nodeType="withEffect">
                                  <p:stCondLst>
                                    <p:cond delay="150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par>
                                <p:cTn id="56" presetID="53" presetClass="entr" presetSubtype="16" fill="hold" grpId="0" nodeType="withEffect">
                                  <p:stCondLst>
                                    <p:cond delay="1500"/>
                                  </p:stCondLst>
                                  <p:childTnLst>
                                    <p:set>
                                      <p:cBhvr>
                                        <p:cTn id="57" dur="1" fill="hold">
                                          <p:stCondLst>
                                            <p:cond delay="0"/>
                                          </p:stCondLst>
                                        </p:cTn>
                                        <p:tgtEl>
                                          <p:spTgt spid="56"/>
                                        </p:tgtEl>
                                        <p:attrNameLst>
                                          <p:attrName>style.visibility</p:attrName>
                                        </p:attrNameLst>
                                      </p:cBhvr>
                                      <p:to>
                                        <p:strVal val="visible"/>
                                      </p:to>
                                    </p:set>
                                    <p:anim calcmode="lin" valueType="num">
                                      <p:cBhvr>
                                        <p:cTn id="58" dur="500" fill="hold"/>
                                        <p:tgtEl>
                                          <p:spTgt spid="56"/>
                                        </p:tgtEl>
                                        <p:attrNameLst>
                                          <p:attrName>ppt_w</p:attrName>
                                        </p:attrNameLst>
                                      </p:cBhvr>
                                      <p:tavLst>
                                        <p:tav tm="0">
                                          <p:val>
                                            <p:fltVal val="0"/>
                                          </p:val>
                                        </p:tav>
                                        <p:tav tm="100000">
                                          <p:val>
                                            <p:strVal val="#ppt_w"/>
                                          </p:val>
                                        </p:tav>
                                      </p:tavLst>
                                    </p:anim>
                                    <p:anim calcmode="lin" valueType="num">
                                      <p:cBhvr>
                                        <p:cTn id="59" dur="500" fill="hold"/>
                                        <p:tgtEl>
                                          <p:spTgt spid="56"/>
                                        </p:tgtEl>
                                        <p:attrNameLst>
                                          <p:attrName>ppt_h</p:attrName>
                                        </p:attrNameLst>
                                      </p:cBhvr>
                                      <p:tavLst>
                                        <p:tav tm="0">
                                          <p:val>
                                            <p:fltVal val="0"/>
                                          </p:val>
                                        </p:tav>
                                        <p:tav tm="100000">
                                          <p:val>
                                            <p:strVal val="#ppt_h"/>
                                          </p:val>
                                        </p:tav>
                                      </p:tavLst>
                                    </p:anim>
                                    <p:animEffect transition="in" filter="fade">
                                      <p:cBhvr>
                                        <p:cTn id="60" dur="500"/>
                                        <p:tgtEl>
                                          <p:spTgt spid="5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2" presetClass="entr" presetSubtype="1" decel="100000" fill="hold" nodeType="withEffect">
                                  <p:stCondLst>
                                    <p:cond delay="150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ppt_x"/>
                                          </p:val>
                                        </p:tav>
                                        <p:tav tm="100000">
                                          <p:val>
                                            <p:strVal val="#ppt_x"/>
                                          </p:val>
                                        </p:tav>
                                      </p:tavLst>
                                    </p:anim>
                                    <p:anim calcmode="lin" valueType="num">
                                      <p:cBhvr additive="base">
                                        <p:cTn id="67" dur="500" fill="hold"/>
                                        <p:tgtEl>
                                          <p:spTgt spid="49"/>
                                        </p:tgtEl>
                                        <p:attrNameLst>
                                          <p:attrName>ppt_y</p:attrName>
                                        </p:attrNameLst>
                                      </p:cBhvr>
                                      <p:tavLst>
                                        <p:tav tm="0">
                                          <p:val>
                                            <p:strVal val="0-#ppt_h/2"/>
                                          </p:val>
                                        </p:tav>
                                        <p:tav tm="100000">
                                          <p:val>
                                            <p:strVal val="#ppt_y"/>
                                          </p:val>
                                        </p:tav>
                                      </p:tavLst>
                                    </p:anim>
                                  </p:childTnLst>
                                </p:cTn>
                              </p:par>
                              <p:par>
                                <p:cTn id="68" presetID="8" presetClass="emph" presetSubtype="0" repeatCount="indefinite" fill="hold" nodeType="withEffect">
                                  <p:stCondLst>
                                    <p:cond delay="1500"/>
                                  </p:stCondLst>
                                  <p:childTnLst>
                                    <p:animRot by="86400000">
                                      <p:cBhvr>
                                        <p:cTn id="69" dur="6500" fill="hold"/>
                                        <p:tgtEl>
                                          <p:spTgt spid="49"/>
                                        </p:tgtEl>
                                        <p:attrNameLst>
                                          <p:attrName>r</p:attrName>
                                        </p:attrNameLst>
                                      </p:cBhvr>
                                    </p:animRot>
                                  </p:childTnLst>
                                </p:cTn>
                              </p:par>
                              <p:par>
                                <p:cTn id="70" presetID="10" presetClass="entr" presetSubtype="0" fill="hold" grpId="0" nodeType="withEffect">
                                  <p:stCondLst>
                                    <p:cond delay="150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childTnLst>
                    </p:cTn>
                  </p:par>
                  <p:par>
                    <p:cTn id="73" fill="hold">
                      <p:stCondLst>
                        <p:cond delay="indefinite"/>
                      </p:stCondLst>
                      <p:childTnLst>
                        <p:par>
                          <p:cTn id="74" fill="hold">
                            <p:stCondLst>
                              <p:cond delay="0"/>
                            </p:stCondLst>
                            <p:childTnLst>
                              <p:par>
                                <p:cTn id="75" presetID="35" presetClass="path" presetSubtype="0" decel="32000" fill="hold" nodeType="clickEffect">
                                  <p:stCondLst>
                                    <p:cond delay="0"/>
                                  </p:stCondLst>
                                  <p:childTnLst>
                                    <p:animMotion origin="layout" path="M -1.04167E-6 -2.77457E-6 L -0.59375 -2.77457E-6 " pathEditMode="relative" rAng="0" ptsTypes="AA">
                                      <p:cBhvr>
                                        <p:cTn id="76" dur="500" fill="hold"/>
                                        <p:tgtEl>
                                          <p:spTgt spid="67"/>
                                        </p:tgtEl>
                                        <p:attrNameLst>
                                          <p:attrName>ppt_x</p:attrName>
                                          <p:attrName>ppt_y</p:attrName>
                                        </p:attrNameLst>
                                      </p:cBhvr>
                                      <p:rCtr x="-29688" y="0"/>
                                    </p:animMotion>
                                  </p:childTnLst>
                                </p:cTn>
                              </p:par>
                              <p:par>
                                <p:cTn id="77" presetID="2" presetClass="exit" presetSubtype="6" fill="hold" nodeType="withEffect">
                                  <p:stCondLst>
                                    <p:cond delay="500"/>
                                  </p:stCondLst>
                                  <p:childTnLst>
                                    <p:anim calcmode="lin" valueType="num">
                                      <p:cBhvr additive="base">
                                        <p:cTn id="78" dur="500"/>
                                        <p:tgtEl>
                                          <p:spTgt spid="67"/>
                                        </p:tgtEl>
                                        <p:attrNameLst>
                                          <p:attrName>ppt_x</p:attrName>
                                        </p:attrNameLst>
                                      </p:cBhvr>
                                      <p:tavLst>
                                        <p:tav tm="0">
                                          <p:val>
                                            <p:strVal val="ppt_x"/>
                                          </p:val>
                                        </p:tav>
                                        <p:tav tm="100000">
                                          <p:val>
                                            <p:strVal val="1+ppt_w/2"/>
                                          </p:val>
                                        </p:tav>
                                      </p:tavLst>
                                    </p:anim>
                                    <p:anim calcmode="lin" valueType="num">
                                      <p:cBhvr additive="base">
                                        <p:cTn id="79" dur="500"/>
                                        <p:tgtEl>
                                          <p:spTgt spid="67"/>
                                        </p:tgtEl>
                                        <p:attrNameLst>
                                          <p:attrName>ppt_y</p:attrName>
                                        </p:attrNameLst>
                                      </p:cBhvr>
                                      <p:tavLst>
                                        <p:tav tm="0">
                                          <p:val>
                                            <p:strVal val="ppt_y"/>
                                          </p:val>
                                        </p:tav>
                                        <p:tav tm="100000">
                                          <p:val>
                                            <p:strVal val="1+ppt_h/2"/>
                                          </p:val>
                                        </p:tav>
                                      </p:tavLst>
                                    </p:anim>
                                    <p:set>
                                      <p:cBhvr>
                                        <p:cTn id="80" dur="1" fill="hold">
                                          <p:stCondLst>
                                            <p:cond delay="499"/>
                                          </p:stCondLst>
                                        </p:cTn>
                                        <p:tgtEl>
                                          <p:spTgt spid="6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9"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9"/>
          <p:cNvSpPr/>
          <p:nvPr/>
        </p:nvSpPr>
        <p:spPr bwMode="auto">
          <a:xfrm>
            <a:off x="3564136" y="4915342"/>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17" name="Freeform 20"/>
          <p:cNvSpPr/>
          <p:nvPr/>
        </p:nvSpPr>
        <p:spPr bwMode="auto">
          <a:xfrm>
            <a:off x="5973915" y="4977490"/>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18" name="Freeform 21"/>
          <p:cNvSpPr/>
          <p:nvPr/>
        </p:nvSpPr>
        <p:spPr bwMode="auto">
          <a:xfrm>
            <a:off x="6216497" y="2519596"/>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19" name="Freeform 22"/>
          <p:cNvSpPr/>
          <p:nvPr/>
        </p:nvSpPr>
        <p:spPr bwMode="auto">
          <a:xfrm>
            <a:off x="4993565" y="3371640"/>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20" name="Freeform 23"/>
          <p:cNvSpPr/>
          <p:nvPr/>
        </p:nvSpPr>
        <p:spPr bwMode="auto">
          <a:xfrm>
            <a:off x="6553305" y="3959048"/>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22" name="Freeform 25"/>
          <p:cNvSpPr/>
          <p:nvPr/>
        </p:nvSpPr>
        <p:spPr bwMode="auto">
          <a:xfrm>
            <a:off x="4175603" y="3750548"/>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23" name="Freeform 26"/>
          <p:cNvSpPr/>
          <p:nvPr/>
        </p:nvSpPr>
        <p:spPr bwMode="auto">
          <a:xfrm>
            <a:off x="5580973" y="2685996"/>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6046088" y="1340769"/>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191" name="TextBox 190"/>
          <p:cNvSpPr txBox="1"/>
          <p:nvPr/>
        </p:nvSpPr>
        <p:spPr>
          <a:xfrm>
            <a:off x="5079544" y="488286"/>
            <a:ext cx="1526380" cy="461665"/>
          </a:xfrm>
          <a:prstGeom prst="rect">
            <a:avLst/>
          </a:prstGeom>
          <a:noFill/>
        </p:spPr>
        <p:txBody>
          <a:bodyPr wrap="none" rtlCol="0" anchor="ctr">
            <a:spAutoFit/>
          </a:bodyPr>
          <a:lstStyle/>
          <a:p>
            <a:r>
              <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DMZ</a:t>
            </a:r>
            <a:r>
              <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服务</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
        <p:nvSpPr>
          <p:cNvPr id="26" name="椭圆 25"/>
          <p:cNvSpPr/>
          <p:nvPr/>
        </p:nvSpPr>
        <p:spPr>
          <a:xfrm>
            <a:off x="3361922" y="4867228"/>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4084046" y="3432020"/>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8399462" y="3876853"/>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a:off x="7600478" y="2233284"/>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TextBox 22"/>
          <p:cNvSpPr txBox="1"/>
          <p:nvPr/>
        </p:nvSpPr>
        <p:spPr>
          <a:xfrm>
            <a:off x="432435" y="4064000"/>
            <a:ext cx="3018155" cy="2312035"/>
          </a:xfrm>
          <a:prstGeom prst="rect">
            <a:avLst/>
          </a:prstGeom>
          <a:noFill/>
        </p:spPr>
        <p:txBody>
          <a:bodyPr wrap="square" rtlCol="0">
            <a:spAutoFit/>
          </a:bodyPr>
          <a:lstStyle/>
          <a:p>
            <a:pPr lvl="0" fontAlgn="auto">
              <a:lnSpc>
                <a:spcPct val="100000"/>
              </a:lnSpc>
              <a:spcAft>
                <a:spcPts val="0"/>
              </a:spcAft>
              <a:buClr>
                <a:srgbClr val="292929"/>
              </a:buClr>
            </a:pPr>
            <a:r>
              <a:rPr lang="zh-CN" altLang="en-US" sz="2400" noProof="1">
                <a:solidFill>
                  <a:srgbClr val="00B0F0"/>
                </a:solidFill>
                <a:latin typeface="微软雅黑" pitchFamily="34" charset="-122"/>
                <a:ea typeface="微软雅黑" pitchFamily="34" charset="-122"/>
              </a:rPr>
              <a:t>Web服务器：</a:t>
            </a:r>
            <a:endParaRPr lang="zh-CN" altLang="en-US" sz="2400" noProof="1">
              <a:solidFill>
                <a:srgbClr val="00B0F0"/>
              </a:solidFill>
              <a:latin typeface="微软雅黑" pitchFamily="34" charset="-122"/>
              <a:ea typeface="微软雅黑" pitchFamily="34" charset="-122"/>
            </a:endParaRPr>
          </a:p>
          <a:p>
            <a:pPr lvl="0" fontAlgn="auto">
              <a:lnSpc>
                <a:spcPct val="100000"/>
              </a:lnSpc>
              <a:spcAft>
                <a:spcPts val="0"/>
              </a:spcAft>
              <a:buClr>
                <a:srgbClr val="292929"/>
              </a:buClr>
            </a:pPr>
            <a:r>
              <a:rPr lang="zh-CN" altLang="en-US" sz="2400" noProof="1">
                <a:solidFill>
                  <a:srgbClr val="00B0F0"/>
                </a:solidFill>
                <a:latin typeface="微软雅黑" pitchFamily="34" charset="-122"/>
                <a:ea typeface="微软雅黑" pitchFamily="34" charset="-122"/>
              </a:rPr>
              <a:t>Web服务器是一个信息技术的处理请求通过HTTP，基本网络协议用 ​​于分发信息万维网</a:t>
            </a:r>
            <a:endParaRPr lang="zh-CN" altLang="en-US" sz="2400" noProof="1">
              <a:solidFill>
                <a:srgbClr val="00B0F0"/>
              </a:solidFill>
              <a:latin typeface="微软雅黑" pitchFamily="34" charset="-122"/>
              <a:ea typeface="微软雅黑" pitchFamily="34" charset="-122"/>
            </a:endParaRPr>
          </a:p>
        </p:txBody>
      </p:sp>
      <p:sp>
        <p:nvSpPr>
          <p:cNvPr id="198" name="TextBox 22"/>
          <p:cNvSpPr txBox="1"/>
          <p:nvPr/>
        </p:nvSpPr>
        <p:spPr>
          <a:xfrm>
            <a:off x="622935" y="1268730"/>
            <a:ext cx="3792855" cy="2312035"/>
          </a:xfrm>
          <a:prstGeom prst="rect">
            <a:avLst/>
          </a:prstGeom>
          <a:noFill/>
        </p:spPr>
        <p:txBody>
          <a:bodyPr wrap="square" rtlCol="0">
            <a:spAutoFit/>
          </a:bodyPr>
          <a:lstStyle/>
          <a:p>
            <a:pPr lvl="0" algn="l">
              <a:lnSpc>
                <a:spcPct val="100000"/>
              </a:lnSpc>
              <a:spcAft>
                <a:spcPts val="0"/>
              </a:spcAft>
              <a:buClr>
                <a:srgbClr val="292929"/>
              </a:buClr>
            </a:pPr>
            <a:r>
              <a:rPr lang="zh-CN" altLang="en-US" sz="2400" noProof="1">
                <a:solidFill>
                  <a:srgbClr val="00B0F0"/>
                </a:solidFill>
                <a:latin typeface="微软雅黑" pitchFamily="34" charset="-122"/>
                <a:ea typeface="微软雅黑" pitchFamily="34" charset="-122"/>
              </a:rPr>
              <a:t>FTP服务器：</a:t>
            </a:r>
            <a:endParaRPr lang="zh-CN" altLang="en-US" sz="2400" noProof="1">
              <a:solidFill>
                <a:srgbClr val="00B0F0"/>
              </a:solidFill>
              <a:latin typeface="微软雅黑" pitchFamily="34" charset="-122"/>
              <a:ea typeface="微软雅黑" pitchFamily="34" charset="-122"/>
            </a:endParaRPr>
          </a:p>
          <a:p>
            <a:pPr lvl="0" algn="l">
              <a:lnSpc>
                <a:spcPct val="100000"/>
              </a:lnSpc>
              <a:spcAft>
                <a:spcPts val="0"/>
              </a:spcAft>
              <a:buClr>
                <a:srgbClr val="292929"/>
              </a:buClr>
            </a:pPr>
            <a:r>
              <a:rPr lang="zh-CN" altLang="en-US" sz="2400" noProof="1">
                <a:solidFill>
                  <a:srgbClr val="00B0F0"/>
                </a:solidFill>
                <a:latin typeface="微软雅黑" pitchFamily="34" charset="-122"/>
                <a:ea typeface="微软雅黑" pitchFamily="34" charset="-122"/>
              </a:rPr>
              <a:t>文件传输协议（FTP）是一个标准的网络协议用 ​​于传送计算机文件之间的客户机和服务器一个上的计算机网络。</a:t>
            </a:r>
            <a:endParaRPr lang="zh-CN" altLang="en-US" sz="2400" noProof="1">
              <a:solidFill>
                <a:srgbClr val="00B0F0"/>
              </a:solidFill>
              <a:latin typeface="微软雅黑" pitchFamily="34" charset="-122"/>
              <a:ea typeface="微软雅黑" pitchFamily="34" charset="-122"/>
            </a:endParaRPr>
          </a:p>
        </p:txBody>
      </p:sp>
      <p:sp>
        <p:nvSpPr>
          <p:cNvPr id="199" name="TextBox 22"/>
          <p:cNvSpPr txBox="1"/>
          <p:nvPr/>
        </p:nvSpPr>
        <p:spPr>
          <a:xfrm>
            <a:off x="9095105" y="3215005"/>
            <a:ext cx="2905760" cy="2312035"/>
          </a:xfrm>
          <a:prstGeom prst="rect">
            <a:avLst/>
          </a:prstGeom>
          <a:noFill/>
        </p:spPr>
        <p:txBody>
          <a:bodyPr wrap="square" rtlCol="0">
            <a:spAutoFit/>
          </a:bodyPr>
          <a:lstStyle/>
          <a:p>
            <a:pPr lvl="0" fontAlgn="auto">
              <a:lnSpc>
                <a:spcPct val="100000"/>
              </a:lnSpc>
              <a:spcAft>
                <a:spcPts val="0"/>
              </a:spcAft>
              <a:buClr>
                <a:srgbClr val="292929"/>
              </a:buClr>
            </a:pPr>
            <a:r>
              <a:rPr lang="zh-CN" altLang="en-US" sz="2400" noProof="1">
                <a:solidFill>
                  <a:srgbClr val="00B0F0"/>
                </a:solidFill>
                <a:latin typeface="微软雅黑" pitchFamily="34" charset="-122"/>
                <a:ea typeface="微软雅黑" pitchFamily="34" charset="-122"/>
              </a:rPr>
              <a:t>邮件服务器：</a:t>
            </a:r>
            <a:endParaRPr lang="en-US" altLang="zh-CN" sz="2400" noProof="1">
              <a:solidFill>
                <a:srgbClr val="00B0F0"/>
              </a:solidFill>
              <a:latin typeface="微软雅黑" pitchFamily="34" charset="-122"/>
              <a:ea typeface="微软雅黑" pitchFamily="34" charset="-122"/>
            </a:endParaRPr>
          </a:p>
          <a:p>
            <a:pPr lvl="0" fontAlgn="auto">
              <a:lnSpc>
                <a:spcPct val="100000"/>
              </a:lnSpc>
              <a:spcAft>
                <a:spcPts val="0"/>
              </a:spcAft>
              <a:buClr>
                <a:srgbClr val="292929"/>
              </a:buClr>
            </a:pPr>
            <a:r>
              <a:rPr lang="zh-CN" altLang="en-US" sz="2400" noProof="1">
                <a:solidFill>
                  <a:srgbClr val="00B0F0"/>
                </a:solidFill>
                <a:latin typeface="微软雅黑" pitchFamily="34" charset="-122"/>
                <a:ea typeface="微软雅黑" pitchFamily="34" charset="-122"/>
              </a:rPr>
              <a:t>简单邮件传输协议（</a:t>
            </a:r>
            <a:r>
              <a:rPr lang="en-US" altLang="zh-CN" sz="2400" noProof="1">
                <a:solidFill>
                  <a:srgbClr val="00B0F0"/>
                </a:solidFill>
                <a:latin typeface="微软雅黑" pitchFamily="34" charset="-122"/>
                <a:ea typeface="微软雅黑" pitchFamily="34" charset="-122"/>
              </a:rPr>
              <a:t>SMTP</a:t>
            </a:r>
            <a:r>
              <a:rPr lang="zh-CN" altLang="en-US" sz="2400" noProof="1">
                <a:solidFill>
                  <a:srgbClr val="00B0F0"/>
                </a:solidFill>
                <a:latin typeface="微软雅黑" pitchFamily="34" charset="-122"/>
                <a:ea typeface="微软雅黑" pitchFamily="34" charset="-122"/>
              </a:rPr>
              <a:t>）是一个因特网标准为电子邮件（电子邮件）传输。</a:t>
            </a:r>
            <a:endParaRPr lang="en-US" altLang="zh-CN" sz="2400" noProof="1">
              <a:solidFill>
                <a:srgbClr val="00B0F0"/>
              </a:solidFill>
              <a:latin typeface="微软雅黑" pitchFamily="34" charset="-122"/>
              <a:ea typeface="微软雅黑" pitchFamily="34" charset="-122"/>
            </a:endParaRPr>
          </a:p>
        </p:txBody>
      </p:sp>
      <p:sp>
        <p:nvSpPr>
          <p:cNvPr id="200" name="TextBox 22"/>
          <p:cNvSpPr txBox="1"/>
          <p:nvPr/>
        </p:nvSpPr>
        <p:spPr>
          <a:xfrm>
            <a:off x="8111490" y="981075"/>
            <a:ext cx="3541395" cy="1946275"/>
          </a:xfrm>
          <a:prstGeom prst="rect">
            <a:avLst/>
          </a:prstGeom>
          <a:noFill/>
        </p:spPr>
        <p:txBody>
          <a:bodyPr wrap="square" rtlCol="0">
            <a:spAutoFit/>
          </a:bodyPr>
          <a:lstStyle/>
          <a:p>
            <a:pPr lvl="0" algn="l">
              <a:lnSpc>
                <a:spcPct val="100000"/>
              </a:lnSpc>
              <a:spcAft>
                <a:spcPts val="0"/>
              </a:spcAft>
              <a:buClr>
                <a:srgbClr val="292929"/>
              </a:buClr>
            </a:pPr>
            <a:r>
              <a:rPr lang="zh-CN" altLang="en-US" sz="2400" noProof="1">
                <a:solidFill>
                  <a:srgbClr val="00B0F0"/>
                </a:solidFill>
                <a:latin typeface="微软雅黑" pitchFamily="34" charset="-122"/>
                <a:ea typeface="微软雅黑" pitchFamily="34" charset="-122"/>
              </a:rPr>
              <a:t>VoIP的服务器：</a:t>
            </a:r>
            <a:endParaRPr lang="zh-CN" altLang="en-US" sz="2400" noProof="1">
              <a:solidFill>
                <a:srgbClr val="00B0F0"/>
              </a:solidFill>
              <a:latin typeface="微软雅黑" pitchFamily="34" charset="-122"/>
              <a:ea typeface="微软雅黑" pitchFamily="34" charset="-122"/>
            </a:endParaRPr>
          </a:p>
          <a:p>
            <a:pPr lvl="0" algn="l">
              <a:lnSpc>
                <a:spcPct val="100000"/>
              </a:lnSpc>
              <a:spcAft>
                <a:spcPts val="0"/>
              </a:spcAft>
              <a:buClr>
                <a:srgbClr val="292929"/>
              </a:buClr>
            </a:pPr>
            <a:r>
              <a:rPr lang="zh-CN" altLang="en-US" sz="2400" noProof="1">
                <a:solidFill>
                  <a:srgbClr val="00B0F0"/>
                </a:solidFill>
                <a:latin typeface="微软雅黑" pitchFamily="34" charset="-122"/>
                <a:ea typeface="微软雅黑" pitchFamily="34" charset="-122"/>
              </a:rPr>
              <a:t>IP语音（VoIP的）是技术的递送的方法和组语音通信和多媒体会话通过因特网协议（IP）网络，</a:t>
            </a:r>
            <a:endParaRPr lang="zh-CN" altLang="en-US" sz="2400" noProof="1">
              <a:solidFill>
                <a:srgbClr val="00B0F0"/>
              </a:solidFill>
              <a:latin typeface="微软雅黑" pitchFamily="34" charset="-122"/>
              <a:ea typeface="微软雅黑" pitchFamily="34" charset="-122"/>
            </a:endParaRPr>
          </a:p>
        </p:txBody>
      </p:sp>
      <p:pic>
        <p:nvPicPr>
          <p:cNvPr id="190"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0413" y="231457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6 1.11022E-16 L -0.58359 0.57685 " pathEditMode="relative" rAng="0" ptsTypes="AA">
                                      <p:cBhvr>
                                        <p:cTn id="6" dur="1000" fill="hold"/>
                                        <p:tgtEl>
                                          <p:spTgt spid="190"/>
                                        </p:tgtEl>
                                        <p:attrNameLst>
                                          <p:attrName>ppt_x</p:attrName>
                                          <p:attrName>ppt_y</p:attrName>
                                        </p:attrNameLst>
                                      </p:cBhvr>
                                      <p:rCtr x="-29180" y="28843"/>
                                    </p:animMotion>
                                  </p:childTnLst>
                                </p:cTn>
                              </p:par>
                              <p:par>
                                <p:cTn id="7" presetID="10" presetClass="entr" presetSubtype="0" fill="hold" grpId="0" nodeType="withEffect">
                                  <p:stCondLst>
                                    <p:cond delay="500"/>
                                  </p:stCondLst>
                                  <p:childTnLst>
                                    <p:set>
                                      <p:cBhvr>
                                        <p:cTn id="8" dur="1" fill="hold">
                                          <p:stCondLst>
                                            <p:cond delay="0"/>
                                          </p:stCondLst>
                                        </p:cTn>
                                        <p:tgtEl>
                                          <p:spTgt spid="191"/>
                                        </p:tgtEl>
                                        <p:attrNameLst>
                                          <p:attrName>style.visibility</p:attrName>
                                        </p:attrNameLst>
                                      </p:cBhvr>
                                      <p:to>
                                        <p:strVal val="visible"/>
                                      </p:to>
                                    </p:set>
                                    <p:animEffect transition="in" filter="fade">
                                      <p:cBhvr>
                                        <p:cTn id="9" dur="500"/>
                                        <p:tgtEl>
                                          <p:spTgt spid="191"/>
                                        </p:tgtEl>
                                      </p:cBhvr>
                                    </p:animEffect>
                                  </p:childTnLst>
                                </p:cTn>
                              </p:par>
                              <p:par>
                                <p:cTn id="10" presetID="22" presetClass="entr" presetSubtype="2" fill="hold" grpId="0" nodeType="withEffect">
                                  <p:stCondLst>
                                    <p:cond delay="8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par>
                                <p:cTn id="13" presetID="22" presetClass="entr" presetSubtype="8" fill="hold" grpId="0" nodeType="withEffect">
                                  <p:stCondLst>
                                    <p:cond delay="90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grpId="0" nodeType="withEffect">
                                  <p:stCondLst>
                                    <p:cond delay="130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par>
                                <p:cTn id="19" presetID="22" presetClass="entr" presetSubtype="4" fill="hold" grpId="0"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2" fill="hold" grpId="0" nodeType="withEffect">
                                  <p:stCondLst>
                                    <p:cond delay="120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par>
                                <p:cTn id="25" presetID="22" presetClass="entr" presetSubtype="4" fill="hold" grpId="0" nodeType="withEffect">
                                  <p:stCondLst>
                                    <p:cond delay="140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par>
                                <p:cTn id="28" presetID="22" presetClass="entr" presetSubtype="8" fill="hold" grpId="0" nodeType="withEffect">
                                  <p:stCondLst>
                                    <p:cond delay="17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22" presetClass="entr" presetSubtype="4" fill="hold" grpId="0" nodeType="withEffect">
                                  <p:stCondLst>
                                    <p:cond delay="1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par>
                                <p:cTn id="34" presetID="53" presetClass="entr" presetSubtype="16" fill="hold" grpId="0" nodeType="withEffect">
                                  <p:stCondLst>
                                    <p:cond delay="10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53" presetClass="entr" presetSubtype="16" fill="hold" grpId="0" nodeType="withEffect">
                                  <p:stCondLst>
                                    <p:cond delay="1500"/>
                                  </p:stCondLst>
                                  <p:childTnLst>
                                    <p:set>
                                      <p:cBhvr>
                                        <p:cTn id="40" dur="1" fill="hold">
                                          <p:stCondLst>
                                            <p:cond delay="0"/>
                                          </p:stCondLst>
                                        </p:cTn>
                                        <p:tgtEl>
                                          <p:spTgt spid="194"/>
                                        </p:tgtEl>
                                        <p:attrNameLst>
                                          <p:attrName>style.visibility</p:attrName>
                                        </p:attrNameLst>
                                      </p:cBhvr>
                                      <p:to>
                                        <p:strVal val="visible"/>
                                      </p:to>
                                    </p:set>
                                    <p:anim calcmode="lin" valueType="num">
                                      <p:cBhvr>
                                        <p:cTn id="41" dur="500" fill="hold"/>
                                        <p:tgtEl>
                                          <p:spTgt spid="194"/>
                                        </p:tgtEl>
                                        <p:attrNameLst>
                                          <p:attrName>ppt_w</p:attrName>
                                        </p:attrNameLst>
                                      </p:cBhvr>
                                      <p:tavLst>
                                        <p:tav tm="0">
                                          <p:val>
                                            <p:fltVal val="0"/>
                                          </p:val>
                                        </p:tav>
                                        <p:tav tm="100000">
                                          <p:val>
                                            <p:strVal val="#ppt_w"/>
                                          </p:val>
                                        </p:tav>
                                      </p:tavLst>
                                    </p:anim>
                                    <p:anim calcmode="lin" valueType="num">
                                      <p:cBhvr>
                                        <p:cTn id="42" dur="500" fill="hold"/>
                                        <p:tgtEl>
                                          <p:spTgt spid="194"/>
                                        </p:tgtEl>
                                        <p:attrNameLst>
                                          <p:attrName>ppt_h</p:attrName>
                                        </p:attrNameLst>
                                      </p:cBhvr>
                                      <p:tavLst>
                                        <p:tav tm="0">
                                          <p:val>
                                            <p:fltVal val="0"/>
                                          </p:val>
                                        </p:tav>
                                        <p:tav tm="100000">
                                          <p:val>
                                            <p:strVal val="#ppt_h"/>
                                          </p:val>
                                        </p:tav>
                                      </p:tavLst>
                                    </p:anim>
                                    <p:animEffect transition="in" filter="fade">
                                      <p:cBhvr>
                                        <p:cTn id="43" dur="500"/>
                                        <p:tgtEl>
                                          <p:spTgt spid="194"/>
                                        </p:tgtEl>
                                      </p:cBhvr>
                                    </p:animEffect>
                                  </p:childTnLst>
                                </p:cTn>
                              </p:par>
                              <p:par>
                                <p:cTn id="44" presetID="53" presetClass="entr" presetSubtype="16" fill="hold" grpId="0" nodeType="withEffect">
                                  <p:stCondLst>
                                    <p:cond delay="1900"/>
                                  </p:stCondLst>
                                  <p:childTnLst>
                                    <p:set>
                                      <p:cBhvr>
                                        <p:cTn id="45" dur="1" fill="hold">
                                          <p:stCondLst>
                                            <p:cond delay="0"/>
                                          </p:stCondLst>
                                        </p:cTn>
                                        <p:tgtEl>
                                          <p:spTgt spid="195"/>
                                        </p:tgtEl>
                                        <p:attrNameLst>
                                          <p:attrName>style.visibility</p:attrName>
                                        </p:attrNameLst>
                                      </p:cBhvr>
                                      <p:to>
                                        <p:strVal val="visible"/>
                                      </p:to>
                                    </p:set>
                                    <p:anim calcmode="lin" valueType="num">
                                      <p:cBhvr>
                                        <p:cTn id="46" dur="500" fill="hold"/>
                                        <p:tgtEl>
                                          <p:spTgt spid="195"/>
                                        </p:tgtEl>
                                        <p:attrNameLst>
                                          <p:attrName>ppt_w</p:attrName>
                                        </p:attrNameLst>
                                      </p:cBhvr>
                                      <p:tavLst>
                                        <p:tav tm="0">
                                          <p:val>
                                            <p:fltVal val="0"/>
                                          </p:val>
                                        </p:tav>
                                        <p:tav tm="100000">
                                          <p:val>
                                            <p:strVal val="#ppt_w"/>
                                          </p:val>
                                        </p:tav>
                                      </p:tavLst>
                                    </p:anim>
                                    <p:anim calcmode="lin" valueType="num">
                                      <p:cBhvr>
                                        <p:cTn id="47" dur="500" fill="hold"/>
                                        <p:tgtEl>
                                          <p:spTgt spid="195"/>
                                        </p:tgtEl>
                                        <p:attrNameLst>
                                          <p:attrName>ppt_h</p:attrName>
                                        </p:attrNameLst>
                                      </p:cBhvr>
                                      <p:tavLst>
                                        <p:tav tm="0">
                                          <p:val>
                                            <p:fltVal val="0"/>
                                          </p:val>
                                        </p:tav>
                                        <p:tav tm="100000">
                                          <p:val>
                                            <p:strVal val="#ppt_h"/>
                                          </p:val>
                                        </p:tav>
                                      </p:tavLst>
                                    </p:anim>
                                    <p:animEffect transition="in" filter="fade">
                                      <p:cBhvr>
                                        <p:cTn id="48" dur="500"/>
                                        <p:tgtEl>
                                          <p:spTgt spid="195"/>
                                        </p:tgtEl>
                                      </p:cBhvr>
                                    </p:animEffect>
                                  </p:childTnLst>
                                </p:cTn>
                              </p:par>
                              <p:par>
                                <p:cTn id="49" presetID="53" presetClass="entr" presetSubtype="16" fill="hold" grpId="0" nodeType="withEffect">
                                  <p:stCondLst>
                                    <p:cond delay="1400"/>
                                  </p:stCondLst>
                                  <p:childTnLst>
                                    <p:set>
                                      <p:cBhvr>
                                        <p:cTn id="50" dur="1" fill="hold">
                                          <p:stCondLst>
                                            <p:cond delay="0"/>
                                          </p:stCondLst>
                                        </p:cTn>
                                        <p:tgtEl>
                                          <p:spTgt spid="193"/>
                                        </p:tgtEl>
                                        <p:attrNameLst>
                                          <p:attrName>style.visibility</p:attrName>
                                        </p:attrNameLst>
                                      </p:cBhvr>
                                      <p:to>
                                        <p:strVal val="visible"/>
                                      </p:to>
                                    </p:set>
                                    <p:anim calcmode="lin" valueType="num">
                                      <p:cBhvr>
                                        <p:cTn id="51" dur="500" fill="hold"/>
                                        <p:tgtEl>
                                          <p:spTgt spid="193"/>
                                        </p:tgtEl>
                                        <p:attrNameLst>
                                          <p:attrName>ppt_w</p:attrName>
                                        </p:attrNameLst>
                                      </p:cBhvr>
                                      <p:tavLst>
                                        <p:tav tm="0">
                                          <p:val>
                                            <p:fltVal val="0"/>
                                          </p:val>
                                        </p:tav>
                                        <p:tav tm="100000">
                                          <p:val>
                                            <p:strVal val="#ppt_w"/>
                                          </p:val>
                                        </p:tav>
                                      </p:tavLst>
                                    </p:anim>
                                    <p:anim calcmode="lin" valueType="num">
                                      <p:cBhvr>
                                        <p:cTn id="52" dur="500" fill="hold"/>
                                        <p:tgtEl>
                                          <p:spTgt spid="193"/>
                                        </p:tgtEl>
                                        <p:attrNameLst>
                                          <p:attrName>ppt_h</p:attrName>
                                        </p:attrNameLst>
                                      </p:cBhvr>
                                      <p:tavLst>
                                        <p:tav tm="0">
                                          <p:val>
                                            <p:fltVal val="0"/>
                                          </p:val>
                                        </p:tav>
                                        <p:tav tm="100000">
                                          <p:val>
                                            <p:strVal val="#ppt_h"/>
                                          </p:val>
                                        </p:tav>
                                      </p:tavLst>
                                    </p:anim>
                                    <p:animEffect transition="in" filter="fade">
                                      <p:cBhvr>
                                        <p:cTn id="53" dur="500"/>
                                        <p:tgtEl>
                                          <p:spTgt spid="193"/>
                                        </p:tgtEl>
                                      </p:cBhvr>
                                    </p:animEffect>
                                  </p:childTnLst>
                                </p:cTn>
                              </p:par>
                            </p:childTnLst>
                          </p:cTn>
                        </p:par>
                        <p:par>
                          <p:cTn id="54" fill="hold">
                            <p:stCondLst>
                              <p:cond delay="1000"/>
                            </p:stCondLst>
                            <p:childTnLst>
                              <p:par>
                                <p:cTn id="55" presetID="2" presetClass="entr" presetSubtype="8" decel="100000" fill="hold" grpId="0" nodeType="afterEffect">
                                  <p:stCondLst>
                                    <p:cond delay="0"/>
                                  </p:stCondLst>
                                  <p:childTnLst>
                                    <p:set>
                                      <p:cBhvr>
                                        <p:cTn id="56" dur="1" fill="hold">
                                          <p:stCondLst>
                                            <p:cond delay="0"/>
                                          </p:stCondLst>
                                        </p:cTn>
                                        <p:tgtEl>
                                          <p:spTgt spid="197"/>
                                        </p:tgtEl>
                                        <p:attrNameLst>
                                          <p:attrName>style.visibility</p:attrName>
                                        </p:attrNameLst>
                                      </p:cBhvr>
                                      <p:to>
                                        <p:strVal val="visible"/>
                                      </p:to>
                                    </p:set>
                                    <p:anim calcmode="lin" valueType="num">
                                      <p:cBhvr additive="base">
                                        <p:cTn id="57" dur="500" fill="hold"/>
                                        <p:tgtEl>
                                          <p:spTgt spid="197"/>
                                        </p:tgtEl>
                                        <p:attrNameLst>
                                          <p:attrName>ppt_x</p:attrName>
                                        </p:attrNameLst>
                                      </p:cBhvr>
                                      <p:tavLst>
                                        <p:tav tm="0">
                                          <p:val>
                                            <p:strVal val="0-#ppt_w/2"/>
                                          </p:val>
                                        </p:tav>
                                        <p:tav tm="100000">
                                          <p:val>
                                            <p:strVal val="#ppt_x"/>
                                          </p:val>
                                        </p:tav>
                                      </p:tavLst>
                                    </p:anim>
                                    <p:anim calcmode="lin" valueType="num">
                                      <p:cBhvr additive="base">
                                        <p:cTn id="58" dur="500" fill="hold"/>
                                        <p:tgtEl>
                                          <p:spTgt spid="197"/>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198"/>
                                        </p:tgtEl>
                                        <p:attrNameLst>
                                          <p:attrName>style.visibility</p:attrName>
                                        </p:attrNameLst>
                                      </p:cBhvr>
                                      <p:to>
                                        <p:strVal val="visible"/>
                                      </p:to>
                                    </p:set>
                                    <p:anim calcmode="lin" valueType="num">
                                      <p:cBhvr additive="base">
                                        <p:cTn id="61" dur="500" fill="hold"/>
                                        <p:tgtEl>
                                          <p:spTgt spid="198"/>
                                        </p:tgtEl>
                                        <p:attrNameLst>
                                          <p:attrName>ppt_x</p:attrName>
                                        </p:attrNameLst>
                                      </p:cBhvr>
                                      <p:tavLst>
                                        <p:tav tm="0">
                                          <p:val>
                                            <p:strVal val="0-#ppt_w/2"/>
                                          </p:val>
                                        </p:tav>
                                        <p:tav tm="100000">
                                          <p:val>
                                            <p:strVal val="#ppt_x"/>
                                          </p:val>
                                        </p:tav>
                                      </p:tavLst>
                                    </p:anim>
                                    <p:anim calcmode="lin" valueType="num">
                                      <p:cBhvr additive="base">
                                        <p:cTn id="62" dur="500" fill="hold"/>
                                        <p:tgtEl>
                                          <p:spTgt spid="198"/>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200"/>
                                  </p:stCondLst>
                                  <p:childTnLst>
                                    <p:set>
                                      <p:cBhvr>
                                        <p:cTn id="64" dur="1" fill="hold">
                                          <p:stCondLst>
                                            <p:cond delay="0"/>
                                          </p:stCondLst>
                                        </p:cTn>
                                        <p:tgtEl>
                                          <p:spTgt spid="199"/>
                                        </p:tgtEl>
                                        <p:attrNameLst>
                                          <p:attrName>style.visibility</p:attrName>
                                        </p:attrNameLst>
                                      </p:cBhvr>
                                      <p:to>
                                        <p:strVal val="visible"/>
                                      </p:to>
                                    </p:set>
                                    <p:anim calcmode="lin" valueType="num">
                                      <p:cBhvr additive="base">
                                        <p:cTn id="65" dur="500" fill="hold"/>
                                        <p:tgtEl>
                                          <p:spTgt spid="199"/>
                                        </p:tgtEl>
                                        <p:attrNameLst>
                                          <p:attrName>ppt_x</p:attrName>
                                        </p:attrNameLst>
                                      </p:cBhvr>
                                      <p:tavLst>
                                        <p:tav tm="0">
                                          <p:val>
                                            <p:strVal val="1+#ppt_w/2"/>
                                          </p:val>
                                        </p:tav>
                                        <p:tav tm="100000">
                                          <p:val>
                                            <p:strVal val="#ppt_x"/>
                                          </p:val>
                                        </p:tav>
                                      </p:tavLst>
                                    </p:anim>
                                    <p:anim calcmode="lin" valueType="num">
                                      <p:cBhvr additive="base">
                                        <p:cTn id="66" dur="500" fill="hold"/>
                                        <p:tgtEl>
                                          <p:spTgt spid="199"/>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300"/>
                                  </p:stCondLst>
                                  <p:childTnLst>
                                    <p:set>
                                      <p:cBhvr>
                                        <p:cTn id="68" dur="1" fill="hold">
                                          <p:stCondLst>
                                            <p:cond delay="0"/>
                                          </p:stCondLst>
                                        </p:cTn>
                                        <p:tgtEl>
                                          <p:spTgt spid="200"/>
                                        </p:tgtEl>
                                        <p:attrNameLst>
                                          <p:attrName>style.visibility</p:attrName>
                                        </p:attrNameLst>
                                      </p:cBhvr>
                                      <p:to>
                                        <p:strVal val="visible"/>
                                      </p:to>
                                    </p:set>
                                    <p:anim calcmode="lin" valueType="num">
                                      <p:cBhvr additive="base">
                                        <p:cTn id="69" dur="500" fill="hold"/>
                                        <p:tgtEl>
                                          <p:spTgt spid="200"/>
                                        </p:tgtEl>
                                        <p:attrNameLst>
                                          <p:attrName>ppt_x</p:attrName>
                                        </p:attrNameLst>
                                      </p:cBhvr>
                                      <p:tavLst>
                                        <p:tav tm="0">
                                          <p:val>
                                            <p:strVal val="1+#ppt_w/2"/>
                                          </p:val>
                                        </p:tav>
                                        <p:tav tm="100000">
                                          <p:val>
                                            <p:strVal val="#ppt_x"/>
                                          </p:val>
                                        </p:tav>
                                      </p:tavLst>
                                    </p:anim>
                                    <p:anim calcmode="lin" valueType="num">
                                      <p:cBhvr additive="base">
                                        <p:cTn id="70" dur="500" fill="hold"/>
                                        <p:tgtEl>
                                          <p:spTgt spid="200"/>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5" presetClass="path" presetSubtype="0" decel="100000" fill="hold" nodeType="clickEffect">
                                  <p:stCondLst>
                                    <p:cond delay="0"/>
                                  </p:stCondLst>
                                  <p:childTnLst>
                                    <p:animMotion origin="layout" path="M -4.16667E-6 1.11022E-16 L -1.19778 1.11022E-16 " pathEditMode="relative" rAng="0" ptsTypes="AA">
                                      <p:cBhvr>
                                        <p:cTn id="74" dur="1000" fill="hold"/>
                                        <p:tgtEl>
                                          <p:spTgt spid="190"/>
                                        </p:tgtEl>
                                        <p:attrNameLst>
                                          <p:attrName>ppt_x</p:attrName>
                                          <p:attrName>ppt_y</p:attrName>
                                        </p:attrNameLst>
                                      </p:cBhvr>
                                      <p:rCtr x="-598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2" grpId="0" animBg="1"/>
      <p:bldP spid="23" grpId="0" animBg="1"/>
      <p:bldP spid="24" grpId="0" animBg="1"/>
      <p:bldP spid="191" grpId="0"/>
      <p:bldP spid="26" grpId="0" animBg="1"/>
      <p:bldP spid="193" grpId="0" animBg="1"/>
      <p:bldP spid="194" grpId="0" animBg="1"/>
      <p:bldP spid="195" grpId="0" animBg="1"/>
      <p:bldP spid="197" grpId="0"/>
      <p:bldP spid="198" grpId="0"/>
      <p:bldP spid="199" grpId="0"/>
      <p:bldP spid="2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01</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介绍</a:t>
            </a:r>
            <a:endParaRPr lang="zh-CN" altLang="en-US" dirty="0"/>
          </a:p>
        </p:txBody>
      </p:sp>
      <p:sp>
        <p:nvSpPr>
          <p:cNvPr id="25" name="AutoShape 24"/>
          <p:cNvSpPr>
            <a:spLocks noChangeArrowheads="1"/>
          </p:cNvSpPr>
          <p:nvPr/>
        </p:nvSpPr>
        <p:spPr bwMode="auto">
          <a:xfrm>
            <a:off x="3825830" y="1911547"/>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endParaRPr lang="en-US" altLang="zh-CN" sz="4000" i="1"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作用</a:t>
            </a:r>
            <a:endParaRPr lang="zh-CN" altLang="en-US" dirty="0">
              <a:solidFill>
                <a:prstClr val="white"/>
              </a:solidFill>
              <a:latin typeface="Pirulen" pitchFamily="2" charset="0"/>
            </a:endParaRPr>
          </a:p>
        </p:txBody>
      </p:sp>
      <p:sp>
        <p:nvSpPr>
          <p:cNvPr id="26" name="AutoShape 24"/>
          <p:cNvSpPr>
            <a:spLocks noChangeArrowheads="1"/>
          </p:cNvSpPr>
          <p:nvPr/>
        </p:nvSpPr>
        <p:spPr bwMode="auto">
          <a:xfrm>
            <a:off x="3961824" y="2082552"/>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服务配置</a:t>
            </a:r>
            <a:endParaRPr lang="zh-CN" altLang="en-US" dirty="0">
              <a:solidFill>
                <a:prstClr val="black"/>
              </a:solidFill>
            </a:endParaRPr>
          </a:p>
        </p:txBody>
      </p:sp>
      <p:sp>
        <p:nvSpPr>
          <p:cNvPr id="27" name="AutoShape 24"/>
          <p:cNvSpPr>
            <a:spLocks noChangeArrowheads="1"/>
          </p:cNvSpPr>
          <p:nvPr/>
        </p:nvSpPr>
        <p:spPr bwMode="auto">
          <a:xfrm>
            <a:off x="4097819" y="2253558"/>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04</a:t>
            </a:r>
            <a:endParaRPr lang="en-US" altLang="zh-CN" sz="4000"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攻击</a:t>
            </a:r>
            <a:endParaRPr lang="zh-CN" altLang="en-US" dirty="0">
              <a:solidFill>
                <a:prstClr val="black"/>
              </a:solidFill>
            </a:endParaRPr>
          </a:p>
        </p:txBody>
      </p:sp>
      <p:pic>
        <p:nvPicPr>
          <p:cNvPr id="11"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307509" y="2276872"/>
            <a:ext cx="1210588" cy="892552"/>
          </a:xfrm>
          <a:prstGeom prst="rect">
            <a:avLst/>
          </a:prstGeom>
          <a:noFill/>
        </p:spPr>
        <p:txBody>
          <a:bodyPr wrap="none" rtlCol="0">
            <a:spAutoFit/>
          </a:bodyPr>
          <a:lstStyle/>
          <a:p>
            <a:pPr algn="ctr"/>
            <a:r>
              <a:rPr lang="zh-CN" altLang="en-US"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目录</a:t>
            </a:r>
            <a:endParaRPr lang="en-US" altLang="zh-CN" sz="40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a:p>
            <a:pPr algn="ctr"/>
            <a:r>
              <a:rPr lang="en-US" altLang="zh-CN"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sz="120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pic>
        <p:nvPicPr>
          <p:cNvPr id="3075" name="Picture 3"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8796"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advClick="0" advTm="0">
        <p14:pan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1"/>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2"/>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3"/>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4"/>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5"/>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6"/>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66667E-6 -3.33333E-6 L 0.47278 0.12176 " pathEditMode="relative" rAng="0" ptsTypes="AA">
                                      <p:cBhvr>
                                        <p:cTn id="36" dur="1000" fill="hold"/>
                                        <p:tgtEl>
                                          <p:spTgt spid="27"/>
                                        </p:tgtEl>
                                        <p:attrNameLst>
                                          <p:attrName>ppt_x</p:attrName>
                                          <p:attrName>ppt_y</p:attrName>
                                        </p:attrNameLst>
                                      </p:cBhvr>
                                      <p:rCtr x="23633" y="6088"/>
                                    </p:animMotion>
                                  </p:childTnLst>
                                </p:cTn>
                              </p:par>
                              <p:par>
                                <p:cTn id="37" presetID="42" presetClass="path" presetSubtype="0" accel="50000" decel="50000" fill="hold" grpId="0" nodeType="withEffect">
                                  <p:stCondLst>
                                    <p:cond delay="600"/>
                                  </p:stCondLst>
                                  <p:childTnLst>
                                    <p:animMotion origin="layout" path="M -6.25E-7 -3.33333E-6 L 0.31836 0.14676 " pathEditMode="relative" rAng="0" ptsTypes="AA">
                                      <p:cBhvr>
                                        <p:cTn id="38" dur="1000" fill="hold"/>
                                        <p:tgtEl>
                                          <p:spTgt spid="26"/>
                                        </p:tgtEl>
                                        <p:attrNameLst>
                                          <p:attrName>ppt_x</p:attrName>
                                          <p:attrName>ppt_y</p:attrName>
                                        </p:attrNameLst>
                                      </p:cBhvr>
                                      <p:rCtr x="15911" y="7338"/>
                                    </p:animMotion>
                                  </p:childTnLst>
                                </p:cTn>
                              </p:par>
                              <p:par>
                                <p:cTn id="39" presetID="42" presetClass="path" presetSubtype="0" accel="50000" decel="50000" fill="hold" grpId="0" nodeType="withEffect">
                                  <p:stCondLst>
                                    <p:cond delay="600"/>
                                  </p:stCondLst>
                                  <p:childTnLst>
                                    <p:animMotion origin="layout" path="M -2.70833E-6 -3.33333E-6 L 0.15834 0.17176 " pathEditMode="relative" rAng="0" ptsTypes="AA">
                                      <p:cBhvr>
                                        <p:cTn id="40" dur="1000" fill="hold"/>
                                        <p:tgtEl>
                                          <p:spTgt spid="25"/>
                                        </p:tgtEl>
                                        <p:attrNameLst>
                                          <p:attrName>ppt_x</p:attrName>
                                          <p:attrName>ppt_y</p:attrName>
                                        </p:attrNameLst>
                                      </p:cBhvr>
                                      <p:rCtr x="7917"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2" fill="hold" nodeType="withEffect">
                                  <p:stCondLst>
                                    <p:cond delay="20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set>
                                      <p:cBhvr>
                                        <p:cTn id="50" dur="1" fill="hold">
                                          <p:stCondLst>
                                            <p:cond delay="499"/>
                                          </p:stCondLst>
                                        </p:cTn>
                                        <p:tgtEl>
                                          <p:spTgt spid="34"/>
                                        </p:tgtEl>
                                        <p:attrNameLst>
                                          <p:attrName>style.visibility</p:attrName>
                                        </p:attrNameLst>
                                      </p:cBhvr>
                                      <p:to>
                                        <p:strVal val="hidden"/>
                                      </p:to>
                                    </p:set>
                                  </p:childTnLst>
                                </p:cTn>
                              </p:par>
                              <p:par>
                                <p:cTn id="51" presetID="2" presetClass="exit" presetSubtype="2" fill="hold" grpId="1" nodeType="withEffect">
                                  <p:stCondLst>
                                    <p:cond delay="2000"/>
                                  </p:stCondLst>
                                  <p:childTnLst>
                                    <p:anim calcmode="lin" valueType="num">
                                      <p:cBhvr additive="base">
                                        <p:cTn id="52" dur="500"/>
                                        <p:tgtEl>
                                          <p:spTgt spid="25"/>
                                        </p:tgtEl>
                                        <p:attrNameLst>
                                          <p:attrName>ppt_x</p:attrName>
                                        </p:attrNameLst>
                                      </p:cBhvr>
                                      <p:tavLst>
                                        <p:tav tm="0">
                                          <p:val>
                                            <p:strVal val="ppt_x"/>
                                          </p:val>
                                        </p:tav>
                                        <p:tav tm="100000">
                                          <p:val>
                                            <p:strVal val="1+ppt_w/2"/>
                                          </p:val>
                                        </p:tav>
                                      </p:tavLst>
                                    </p:anim>
                                    <p:anim calcmode="lin" valueType="num">
                                      <p:cBhvr additive="base">
                                        <p:cTn id="53" dur="500"/>
                                        <p:tgtEl>
                                          <p:spTgt spid="25"/>
                                        </p:tgtEl>
                                        <p:attrNameLst>
                                          <p:attrName>ppt_y</p:attrName>
                                        </p:attrNameLst>
                                      </p:cBhvr>
                                      <p:tavLst>
                                        <p:tav tm="0">
                                          <p:val>
                                            <p:strVal val="ppt_y"/>
                                          </p:val>
                                        </p:tav>
                                        <p:tav tm="100000">
                                          <p:val>
                                            <p:strVal val="ppt_y"/>
                                          </p:val>
                                        </p:tav>
                                      </p:tavLst>
                                    </p:anim>
                                    <p:set>
                                      <p:cBhvr>
                                        <p:cTn id="5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AutoShape 24"/>
          <p:cNvSpPr>
            <a:spLocks noChangeArrowheads="1"/>
          </p:cNvSpPr>
          <p:nvPr/>
        </p:nvSpPr>
        <p:spPr bwMode="auto">
          <a:xfrm>
            <a:off x="675556" y="3083818"/>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endParaRPr lang="en-US" altLang="zh-CN" sz="4000" i="1"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DMZ</a:t>
            </a:r>
            <a:r>
              <a:rPr lang="zh-CN" altLang="en-US" dirty="0">
                <a:solidFill>
                  <a:prstClr val="white"/>
                </a:solidFill>
                <a:latin typeface="微软雅黑" pitchFamily="34" charset="-122"/>
                <a:ea typeface="微软雅黑" pitchFamily="34" charset="-122"/>
              </a:rPr>
              <a:t>作用</a:t>
            </a:r>
            <a:endParaRPr lang="zh-CN" altLang="en-US" dirty="0">
              <a:solidFill>
                <a:prstClr val="white"/>
              </a:solidFill>
              <a:latin typeface="Pirulen" pitchFamily="2" charset="0"/>
            </a:endParaRPr>
          </a:p>
        </p:txBody>
      </p:sp>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pic>
        <p:nvPicPr>
          <p:cNvPr id="55"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606"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直接连接符 63"/>
          <p:cNvCxnSpPr>
            <a:stCxn id="51" idx="6"/>
            <a:endCxn id="50" idx="2"/>
          </p:cNvCxnSpPr>
          <p:nvPr/>
        </p:nvCxnSpPr>
        <p:spPr>
          <a:xfrm flipV="1">
            <a:off x="2122469" y="4225938"/>
            <a:ext cx="664406"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50" idx="6"/>
            <a:endCxn id="20" idx="2"/>
          </p:cNvCxnSpPr>
          <p:nvPr/>
        </p:nvCxnSpPr>
        <p:spPr>
          <a:xfrm>
            <a:off x="4490348" y="4225938"/>
            <a:ext cx="733055" cy="5586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20" idx="6"/>
            <a:endCxn id="44" idx="2"/>
          </p:cNvCxnSpPr>
          <p:nvPr/>
        </p:nvCxnSpPr>
        <p:spPr>
          <a:xfrm flipV="1">
            <a:off x="6950129" y="4225937"/>
            <a:ext cx="755449" cy="558617"/>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44" idx="6"/>
            <a:endCxn id="49" idx="2"/>
          </p:cNvCxnSpPr>
          <p:nvPr/>
        </p:nvCxnSpPr>
        <p:spPr>
          <a:xfrm>
            <a:off x="9550277" y="4225937"/>
            <a:ext cx="485109" cy="2787"/>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50" idx="7"/>
            <a:endCxn id="21" idx="2"/>
          </p:cNvCxnSpPr>
          <p:nvPr/>
        </p:nvCxnSpPr>
        <p:spPr>
          <a:xfrm flipV="1">
            <a:off x="4240880" y="2670694"/>
            <a:ext cx="1147661" cy="95297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44" idx="1"/>
            <a:endCxn id="21" idx="6"/>
          </p:cNvCxnSpPr>
          <p:nvPr/>
        </p:nvCxnSpPr>
        <p:spPr>
          <a:xfrm flipH="1" flipV="1">
            <a:off x="6754149" y="2670694"/>
            <a:ext cx="1221579" cy="90304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25" idx="6"/>
            <a:endCxn id="21" idx="1"/>
          </p:cNvCxnSpPr>
          <p:nvPr/>
        </p:nvCxnSpPr>
        <p:spPr>
          <a:xfrm>
            <a:off x="4568938" y="1655326"/>
            <a:ext cx="1019592" cy="533224"/>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21" idx="7"/>
            <a:endCxn id="42" idx="2"/>
          </p:cNvCxnSpPr>
          <p:nvPr/>
        </p:nvCxnSpPr>
        <p:spPr>
          <a:xfrm flipV="1">
            <a:off x="6554160" y="1595414"/>
            <a:ext cx="1450240" cy="59313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22" idx="6"/>
            <a:endCxn id="42" idx="1"/>
          </p:cNvCxnSpPr>
          <p:nvPr/>
        </p:nvCxnSpPr>
        <p:spPr>
          <a:xfrm flipV="1">
            <a:off x="6909391" y="815434"/>
            <a:ext cx="1418087" cy="162174"/>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25" idx="7"/>
            <a:endCxn id="22" idx="2"/>
          </p:cNvCxnSpPr>
          <p:nvPr/>
        </p:nvCxnSpPr>
        <p:spPr>
          <a:xfrm>
            <a:off x="4171253" y="696888"/>
            <a:ext cx="1083279" cy="28072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5055682" y="5805264"/>
            <a:ext cx="2141933" cy="461665"/>
          </a:xfrm>
          <a:prstGeom prst="rect">
            <a:avLst/>
          </a:prstGeom>
          <a:noFill/>
        </p:spPr>
        <p:txBody>
          <a:bodyPr wrap="none" rtlCol="0" anchor="ctr">
            <a:spAutoFit/>
          </a:bodyPr>
          <a:lstStyle/>
          <a:p>
            <a:r>
              <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DMZ</a:t>
            </a:r>
            <a:r>
              <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控制策略</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
        <p:nvSpPr>
          <p:cNvPr id="20" name="Oval 7"/>
          <p:cNvSpPr>
            <a:spLocks noChangeArrowheads="1"/>
          </p:cNvSpPr>
          <p:nvPr/>
        </p:nvSpPr>
        <p:spPr bwMode="auto">
          <a:xfrm>
            <a:off x="5223403" y="3909794"/>
            <a:ext cx="1726726" cy="1749520"/>
          </a:xfrm>
          <a:prstGeom prst="ellipse">
            <a:avLst/>
          </a:prstGeom>
          <a:noFill/>
          <a:ln w="127000">
            <a:solidFill>
              <a:srgbClr val="53D2FF"/>
            </a:solidFill>
            <a:round/>
          </a:ln>
          <a:effectLst>
            <a:outerShdw blurRad="254000" algn="ctr" rotWithShape="0">
              <a:srgbClr val="53D2FF">
                <a:alpha val="80000"/>
              </a:srgbClr>
            </a:outerShdw>
          </a:effectLst>
        </p:spPr>
        <p:txBody>
          <a:bodyPr vert="horz" wrap="square" lIns="91440" tIns="45720" rIns="91440" bIns="45720" numCol="1" anchor="ctr" anchorCtr="0" compatLnSpc="1"/>
          <a:lstStyle/>
          <a:p>
            <a:pPr algn="ctr"/>
            <a:r>
              <a:rPr lang="zh-CN" altLang="en-US" sz="2400" dirty="0">
                <a:solidFill>
                  <a:srgbClr val="00B0F0"/>
                </a:solidFill>
                <a:latin typeface="微软雅黑" pitchFamily="34" charset="-122"/>
                <a:ea typeface="微软雅黑" pitchFamily="34" charset="-122"/>
              </a:rPr>
              <a:t>内网可以访问</a:t>
            </a:r>
            <a:r>
              <a:rPr lang="en-US" altLang="zh-CN" sz="2400" dirty="0">
                <a:solidFill>
                  <a:srgbClr val="00B0F0"/>
                </a:solidFill>
                <a:latin typeface="微软雅黑" pitchFamily="34" charset="-122"/>
                <a:ea typeface="微软雅黑" pitchFamily="34" charset="-122"/>
              </a:rPr>
              <a:t>DMZ</a:t>
            </a:r>
            <a:endParaRPr lang="zh-CN" altLang="en-US" sz="2400" dirty="0">
              <a:solidFill>
                <a:srgbClr val="00B0F0"/>
              </a:solidFill>
              <a:latin typeface="微软雅黑" pitchFamily="34" charset="-122"/>
              <a:ea typeface="微软雅黑" pitchFamily="34" charset="-122"/>
            </a:endParaRPr>
          </a:p>
        </p:txBody>
      </p:sp>
      <p:sp>
        <p:nvSpPr>
          <p:cNvPr id="21" name="Oval 8"/>
          <p:cNvSpPr>
            <a:spLocks noChangeArrowheads="1"/>
          </p:cNvSpPr>
          <p:nvPr/>
        </p:nvSpPr>
        <p:spPr bwMode="auto">
          <a:xfrm>
            <a:off x="5388541" y="1988840"/>
            <a:ext cx="1365608" cy="1363708"/>
          </a:xfrm>
          <a:prstGeom prst="ellipse">
            <a:avLst/>
          </a:prstGeom>
          <a:noFill/>
          <a:ln w="127000">
            <a:solidFill>
              <a:srgbClr val="53D2FF"/>
            </a:solidFill>
            <a:round/>
          </a:ln>
        </p:spPr>
        <p:txBody>
          <a:bodyPr vert="horz" wrap="square" lIns="36000" tIns="45720" rIns="36000" bIns="45720" numCol="1" anchor="ctr" anchorCtr="0" compatLnSpc="1"/>
          <a:lstStyle/>
          <a:p>
            <a:pPr algn="ctr"/>
            <a:r>
              <a:rPr lang="zh-CN" altLang="en-US" sz="1600" dirty="0">
                <a:solidFill>
                  <a:srgbClr val="00B0F0"/>
                </a:solidFill>
                <a:latin typeface="微软雅黑" pitchFamily="34" charset="-122"/>
                <a:ea typeface="微软雅黑" pitchFamily="34" charset="-122"/>
              </a:rPr>
              <a:t>外网可以访问</a:t>
            </a:r>
            <a:r>
              <a:rPr lang="en-US" altLang="zh-CN" sz="1600" dirty="0">
                <a:solidFill>
                  <a:srgbClr val="00B0F0"/>
                </a:solidFill>
                <a:latin typeface="微软雅黑" pitchFamily="34" charset="-122"/>
                <a:ea typeface="微软雅黑" pitchFamily="34" charset="-122"/>
              </a:rPr>
              <a:t>DMZ</a:t>
            </a:r>
            <a:endParaRPr lang="zh-CN" altLang="en-US" sz="1600" dirty="0">
              <a:solidFill>
                <a:srgbClr val="00B0F0"/>
              </a:solidFill>
              <a:latin typeface="微软雅黑" pitchFamily="34" charset="-122"/>
              <a:ea typeface="微软雅黑" pitchFamily="34" charset="-122"/>
            </a:endParaRPr>
          </a:p>
        </p:txBody>
      </p:sp>
      <p:sp>
        <p:nvSpPr>
          <p:cNvPr id="22" name="Oval 9"/>
          <p:cNvSpPr>
            <a:spLocks noChangeArrowheads="1"/>
          </p:cNvSpPr>
          <p:nvPr/>
        </p:nvSpPr>
        <p:spPr bwMode="auto">
          <a:xfrm>
            <a:off x="5254532" y="149516"/>
            <a:ext cx="1654859" cy="1656184"/>
          </a:xfrm>
          <a:prstGeom prst="ellipse">
            <a:avLst/>
          </a:prstGeom>
          <a:noFill/>
          <a:ln w="127000">
            <a:solidFill>
              <a:srgbClr val="53D2FF"/>
            </a:solidFill>
            <a:round/>
          </a:ln>
          <a:effectLst>
            <a:outerShdw blurRad="254000" algn="ctr" rotWithShape="0">
              <a:srgbClr val="53D2FF">
                <a:alpha val="80000"/>
              </a:srgbClr>
            </a:outerShdw>
          </a:effectLst>
        </p:spPr>
        <p:txBody>
          <a:bodyPr vert="horz" wrap="square" lIns="91440" tIns="45720" rIns="91440" bIns="45720" numCol="1" anchor="ctr" anchorCtr="0" compatLnSpc="1"/>
          <a:lstStyle/>
          <a:p>
            <a:pPr algn="ctr"/>
            <a:r>
              <a:rPr lang="en-US" altLang="zh-CN" sz="2000" dirty="0">
                <a:solidFill>
                  <a:srgbClr val="00B0F0"/>
                </a:solidFill>
                <a:latin typeface="微软雅黑" pitchFamily="34" charset="-122"/>
                <a:ea typeface="微软雅黑" pitchFamily="34" charset="-122"/>
              </a:rPr>
              <a:t>DMZ</a:t>
            </a:r>
            <a:r>
              <a:rPr lang="zh-CN" altLang="en-US" sz="2000" dirty="0">
                <a:solidFill>
                  <a:srgbClr val="00B0F0"/>
                </a:solidFill>
                <a:latin typeface="微软雅黑" pitchFamily="34" charset="-122"/>
                <a:ea typeface="微软雅黑" pitchFamily="34" charset="-122"/>
              </a:rPr>
              <a:t>访问内网有限制</a:t>
            </a:r>
            <a:endParaRPr lang="zh-CN" altLang="en-US" sz="2000" dirty="0">
              <a:solidFill>
                <a:srgbClr val="00B0F0"/>
              </a:solidFill>
              <a:latin typeface="微软雅黑" pitchFamily="34" charset="-122"/>
              <a:ea typeface="微软雅黑" pitchFamily="34" charset="-122"/>
            </a:endParaRPr>
          </a:p>
        </p:txBody>
      </p:sp>
      <p:sp>
        <p:nvSpPr>
          <p:cNvPr id="25" name="Oval 10"/>
          <p:cNvSpPr>
            <a:spLocks noChangeArrowheads="1"/>
          </p:cNvSpPr>
          <p:nvPr/>
        </p:nvSpPr>
        <p:spPr bwMode="auto">
          <a:xfrm>
            <a:off x="1853375" y="299890"/>
            <a:ext cx="2715563" cy="2710872"/>
          </a:xfrm>
          <a:prstGeom prst="ellipse">
            <a:avLst/>
          </a:prstGeom>
          <a:noFill/>
          <a:ln w="127000">
            <a:solidFill>
              <a:srgbClr val="53D2FF"/>
            </a:solidFill>
            <a:round/>
          </a:ln>
        </p:spPr>
        <p:txBody>
          <a:bodyPr vert="horz" wrap="square" lIns="36000" tIns="45720" rIns="36000" bIns="45720" numCol="1" anchor="ctr" anchorCtr="0" compatLnSpc="1"/>
          <a:lstStyle/>
          <a:p>
            <a:pPr algn="ctr"/>
            <a:r>
              <a:rPr lang="en-US" altLang="zh-CN" sz="1600" dirty="0">
                <a:solidFill>
                  <a:srgbClr val="00B0F0"/>
                </a:solidFill>
                <a:latin typeface="微软雅黑" pitchFamily="34" charset="-122"/>
                <a:ea typeface="微软雅黑" pitchFamily="34" charset="-122"/>
              </a:rPr>
              <a:t>DMZ</a:t>
            </a:r>
            <a:r>
              <a:rPr lang="zh-CN" altLang="en-US" sz="1600" dirty="0">
                <a:solidFill>
                  <a:srgbClr val="00B0F0"/>
                </a:solidFill>
                <a:latin typeface="微软雅黑" pitchFamily="34" charset="-122"/>
                <a:ea typeface="微软雅黑" pitchFamily="34" charset="-122"/>
              </a:rPr>
              <a:t>中的服务器本身就是要给外界提供服务的，所以外网必须可以访问</a:t>
            </a:r>
            <a:r>
              <a:rPr lang="en-US" altLang="zh-CN" sz="1600" dirty="0">
                <a:solidFill>
                  <a:srgbClr val="00B0F0"/>
                </a:solidFill>
                <a:latin typeface="微软雅黑" pitchFamily="34" charset="-122"/>
                <a:ea typeface="微软雅黑" pitchFamily="34" charset="-122"/>
              </a:rPr>
              <a:t>DMZ</a:t>
            </a:r>
            <a:r>
              <a:rPr lang="zh-CN" altLang="en-US" sz="1600" dirty="0">
                <a:solidFill>
                  <a:srgbClr val="00B0F0"/>
                </a:solidFill>
                <a:latin typeface="微软雅黑" pitchFamily="34" charset="-122"/>
                <a:ea typeface="微软雅黑" pitchFamily="34" charset="-122"/>
              </a:rPr>
              <a:t>。</a:t>
            </a:r>
            <a:endParaRPr lang="zh-CN" altLang="en-US" sz="1600" dirty="0">
              <a:solidFill>
                <a:srgbClr val="00B0F0"/>
              </a:solidFill>
              <a:latin typeface="微软雅黑" pitchFamily="34" charset="-122"/>
              <a:ea typeface="微软雅黑" pitchFamily="34" charset="-122"/>
            </a:endParaRPr>
          </a:p>
        </p:txBody>
      </p:sp>
      <p:sp>
        <p:nvSpPr>
          <p:cNvPr id="42" name="Oval 11"/>
          <p:cNvSpPr>
            <a:spLocks noChangeArrowheads="1"/>
          </p:cNvSpPr>
          <p:nvPr/>
        </p:nvSpPr>
        <p:spPr bwMode="auto">
          <a:xfrm>
            <a:off x="8004400" y="492356"/>
            <a:ext cx="2206115" cy="2206115"/>
          </a:xfrm>
          <a:prstGeom prst="ellipse">
            <a:avLst/>
          </a:prstGeom>
          <a:noFill/>
          <a:ln w="127000">
            <a:solidFill>
              <a:srgbClr val="53D2FF"/>
            </a:solidFill>
            <a:round/>
          </a:ln>
        </p:spPr>
        <p:txBody>
          <a:bodyPr vert="horz" wrap="square" lIns="36000" tIns="45720" rIns="36000" bIns="45720" numCol="1" anchor="ctr" anchorCtr="0" compatLnSpc="1"/>
          <a:lstStyle/>
          <a:p>
            <a:pPr algn="ctr"/>
            <a:r>
              <a:rPr lang="zh-CN" altLang="en-US" sz="1600" dirty="0">
                <a:solidFill>
                  <a:srgbClr val="00B0F0"/>
                </a:solidFill>
                <a:latin typeface="微软雅黑" pitchFamily="34" charset="-122"/>
                <a:ea typeface="微软雅黑" pitchFamily="34" charset="-122"/>
              </a:rPr>
              <a:t>很明显，如果违背此策略，则当入侵者攻陷</a:t>
            </a:r>
            <a:r>
              <a:rPr lang="en-US" altLang="zh-CN" sz="1600" dirty="0">
                <a:solidFill>
                  <a:srgbClr val="00B0F0"/>
                </a:solidFill>
                <a:latin typeface="微软雅黑" pitchFamily="34" charset="-122"/>
                <a:ea typeface="微软雅黑" pitchFamily="34" charset="-122"/>
              </a:rPr>
              <a:t>DMZ</a:t>
            </a:r>
            <a:r>
              <a:rPr lang="zh-CN" altLang="en-US" sz="1600" dirty="0">
                <a:solidFill>
                  <a:srgbClr val="00B0F0"/>
                </a:solidFill>
                <a:latin typeface="微软雅黑" pitchFamily="34" charset="-122"/>
                <a:ea typeface="微软雅黑" pitchFamily="34" charset="-122"/>
              </a:rPr>
              <a:t>时，就可以进一步进攻到内网的重要数据。</a:t>
            </a:r>
            <a:endParaRPr lang="zh-CN" altLang="en-US" sz="1600" dirty="0">
              <a:solidFill>
                <a:srgbClr val="00B0F0"/>
              </a:solidFill>
              <a:latin typeface="微软雅黑" pitchFamily="34" charset="-122"/>
              <a:ea typeface="微软雅黑" pitchFamily="34" charset="-122"/>
            </a:endParaRPr>
          </a:p>
        </p:txBody>
      </p:sp>
      <p:sp>
        <p:nvSpPr>
          <p:cNvPr id="44" name="Oval 12"/>
          <p:cNvSpPr>
            <a:spLocks noChangeArrowheads="1"/>
          </p:cNvSpPr>
          <p:nvPr/>
        </p:nvSpPr>
        <p:spPr bwMode="auto">
          <a:xfrm>
            <a:off x="7705578" y="3303587"/>
            <a:ext cx="1844699" cy="1844699"/>
          </a:xfrm>
          <a:prstGeom prst="ellipse">
            <a:avLst/>
          </a:prstGeom>
          <a:noFill/>
          <a:ln w="127000">
            <a:solidFill>
              <a:srgbClr val="53D2FF"/>
            </a:solidFill>
            <a:round/>
          </a:ln>
        </p:spPr>
        <p:txBody>
          <a:bodyPr vert="horz" wrap="square" lIns="36000" tIns="45720" rIns="36000" bIns="45720" numCol="1" anchor="ctr" anchorCtr="0" compatLnSpc="1"/>
          <a:lstStyle/>
          <a:p>
            <a:pPr algn="ctr"/>
            <a:r>
              <a:rPr lang="zh-CN" altLang="en-US" sz="1600" dirty="0">
                <a:solidFill>
                  <a:srgbClr val="00B0F0"/>
                </a:solidFill>
                <a:latin typeface="微软雅黑" pitchFamily="34" charset="-122"/>
                <a:ea typeface="微软雅黑" pitchFamily="34" charset="-122"/>
              </a:rPr>
              <a:t>此策略是为了方便内网用户使用和管理</a:t>
            </a:r>
            <a:r>
              <a:rPr lang="en-US" altLang="zh-CN" sz="1600" dirty="0">
                <a:solidFill>
                  <a:srgbClr val="00B0F0"/>
                </a:solidFill>
                <a:latin typeface="微软雅黑" pitchFamily="34" charset="-122"/>
                <a:ea typeface="微软雅黑" pitchFamily="34" charset="-122"/>
              </a:rPr>
              <a:t>DMZ</a:t>
            </a:r>
            <a:r>
              <a:rPr lang="zh-CN" altLang="en-US" sz="1600" dirty="0">
                <a:solidFill>
                  <a:srgbClr val="00B0F0"/>
                </a:solidFill>
                <a:latin typeface="微软雅黑" pitchFamily="34" charset="-122"/>
                <a:ea typeface="微软雅黑" pitchFamily="34" charset="-122"/>
              </a:rPr>
              <a:t>中的服务器。</a:t>
            </a:r>
            <a:endParaRPr lang="zh-CN" altLang="en-US" sz="1600" dirty="0">
              <a:solidFill>
                <a:srgbClr val="00B0F0"/>
              </a:solidFill>
              <a:latin typeface="微软雅黑" pitchFamily="34" charset="-122"/>
              <a:ea typeface="微软雅黑" pitchFamily="34" charset="-122"/>
            </a:endParaRPr>
          </a:p>
        </p:txBody>
      </p:sp>
      <p:sp>
        <p:nvSpPr>
          <p:cNvPr id="49" name="Oval 13"/>
          <p:cNvSpPr>
            <a:spLocks noChangeArrowheads="1"/>
          </p:cNvSpPr>
          <p:nvPr/>
        </p:nvSpPr>
        <p:spPr bwMode="auto">
          <a:xfrm>
            <a:off x="10035386" y="3463597"/>
            <a:ext cx="1532884" cy="1530253"/>
          </a:xfrm>
          <a:prstGeom prst="ellipse">
            <a:avLst/>
          </a:prstGeom>
          <a:noFill/>
          <a:ln w="127000">
            <a:solidFill>
              <a:srgbClr val="53D2FF"/>
            </a:solidFill>
            <a:round/>
          </a:ln>
          <a:effectLst>
            <a:outerShdw blurRad="254000" algn="ctr" rotWithShape="0">
              <a:srgbClr val="53D2FF">
                <a:alpha val="80000"/>
              </a:srgbClr>
            </a:outerShdw>
          </a:effectLst>
        </p:spPr>
        <p:txBody>
          <a:bodyPr vert="horz" wrap="square" lIns="91440" tIns="45720" rIns="91440" bIns="45720" numCol="1" anchor="ctr" anchorCtr="0" compatLnSpc="1"/>
          <a:lstStyle/>
          <a:p>
            <a:pPr algn="ctr"/>
            <a:r>
              <a:rPr lang="zh-CN" altLang="en-US" sz="2000" dirty="0">
                <a:solidFill>
                  <a:srgbClr val="00B0F0"/>
                </a:solidFill>
                <a:latin typeface="微软雅黑" pitchFamily="34" charset="-122"/>
                <a:ea typeface="微软雅黑" pitchFamily="34" charset="-122"/>
              </a:rPr>
              <a:t>外网不能访问内网</a:t>
            </a:r>
            <a:endParaRPr lang="zh-CN" altLang="en-US" sz="2000" dirty="0">
              <a:solidFill>
                <a:srgbClr val="00B0F0"/>
              </a:solidFill>
              <a:latin typeface="微软雅黑" pitchFamily="34" charset="-122"/>
              <a:ea typeface="微软雅黑" pitchFamily="34" charset="-122"/>
            </a:endParaRPr>
          </a:p>
        </p:txBody>
      </p:sp>
      <p:sp>
        <p:nvSpPr>
          <p:cNvPr id="50" name="Oval 14"/>
          <p:cNvSpPr>
            <a:spLocks noChangeArrowheads="1"/>
          </p:cNvSpPr>
          <p:nvPr/>
        </p:nvSpPr>
        <p:spPr bwMode="auto">
          <a:xfrm>
            <a:off x="2786875" y="3374201"/>
            <a:ext cx="1703473" cy="1703473"/>
          </a:xfrm>
          <a:prstGeom prst="ellipse">
            <a:avLst/>
          </a:prstGeom>
          <a:noFill/>
          <a:ln w="127000">
            <a:solidFill>
              <a:srgbClr val="53D2FF"/>
            </a:solidFill>
            <a:round/>
          </a:ln>
        </p:spPr>
        <p:txBody>
          <a:bodyPr vert="horz" wrap="square" lIns="36000" tIns="45720" rIns="36000" bIns="45720" numCol="1" anchor="ctr" anchorCtr="0" compatLnSpc="1"/>
          <a:lstStyle/>
          <a:p>
            <a:pPr algn="ctr"/>
            <a:r>
              <a:rPr lang="zh-CN" altLang="en-US" sz="1600" dirty="0">
                <a:solidFill>
                  <a:srgbClr val="00B0F0"/>
                </a:solidFill>
                <a:latin typeface="微软雅黑" pitchFamily="34" charset="-122"/>
                <a:ea typeface="微软雅黑" pitchFamily="34" charset="-122"/>
              </a:rPr>
              <a:t>在这一策略中，防火墙需要进行源地址转换。</a:t>
            </a:r>
            <a:endParaRPr lang="zh-CN" altLang="en-US" sz="1600" dirty="0">
              <a:solidFill>
                <a:srgbClr val="00B0F0"/>
              </a:solidFill>
              <a:latin typeface="微软雅黑" pitchFamily="34" charset="-122"/>
              <a:ea typeface="微软雅黑" pitchFamily="34" charset="-122"/>
            </a:endParaRPr>
          </a:p>
        </p:txBody>
      </p:sp>
      <p:sp>
        <p:nvSpPr>
          <p:cNvPr id="51" name="Oval 15"/>
          <p:cNvSpPr>
            <a:spLocks noChangeArrowheads="1"/>
          </p:cNvSpPr>
          <p:nvPr/>
        </p:nvSpPr>
        <p:spPr bwMode="auto">
          <a:xfrm>
            <a:off x="717841" y="3514034"/>
            <a:ext cx="1404628" cy="1423809"/>
          </a:xfrm>
          <a:prstGeom prst="ellipse">
            <a:avLst/>
          </a:prstGeom>
          <a:noFill/>
          <a:ln w="127000">
            <a:solidFill>
              <a:srgbClr val="53D2FF"/>
            </a:solidFill>
            <a:round/>
          </a:ln>
          <a:effectLst>
            <a:outerShdw blurRad="254000" algn="ctr" rotWithShape="0">
              <a:srgbClr val="53D2FF">
                <a:alpha val="80000"/>
              </a:srgbClr>
            </a:outerShdw>
          </a:effectLst>
        </p:spPr>
        <p:txBody>
          <a:bodyPr vert="horz" wrap="square" lIns="91440" tIns="45720" rIns="91440" bIns="45720" numCol="1" anchor="ctr" anchorCtr="0" compatLnSpc="1"/>
          <a:lstStyle/>
          <a:p>
            <a:pPr algn="ctr"/>
            <a:r>
              <a:rPr lang="zh-CN" altLang="en-US" sz="2000" dirty="0">
                <a:solidFill>
                  <a:srgbClr val="00B0F0"/>
                </a:solidFill>
                <a:latin typeface="微软雅黑" pitchFamily="34" charset="-122"/>
                <a:ea typeface="微软雅黑" pitchFamily="34" charset="-122"/>
              </a:rPr>
              <a:t>内网可以访问外网</a:t>
            </a:r>
            <a:endParaRPr lang="zh-CN" altLang="en-US" sz="2000" dirty="0">
              <a:solidFill>
                <a:srgbClr val="00B0F0"/>
              </a:solidFill>
              <a:latin typeface="微软雅黑" pitchFamily="34" charset="-122"/>
              <a:ea typeface="微软雅黑" pitchFamily="34" charset="-122"/>
            </a:endParaRPr>
          </a:p>
        </p:txBody>
      </p:sp>
      <p:pic>
        <p:nvPicPr>
          <p:cNvPr id="106"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0413" y="231457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0-#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xit" presetSubtype="0" fill="hold" nodeType="afterEffect">
                                  <p:stCondLst>
                                    <p:cond delay="0"/>
                                  </p:stCondLst>
                                  <p:childTnLst>
                                    <p:animEffect transition="out" filter="fade">
                                      <p:cBhvr>
                                        <p:cTn id="15" dur="300"/>
                                        <p:tgtEl>
                                          <p:spTgt spid="55"/>
                                        </p:tgtEl>
                                      </p:cBhvr>
                                    </p:animEffect>
                                    <p:set>
                                      <p:cBhvr>
                                        <p:cTn id="16" dur="1" fill="hold">
                                          <p:stCondLst>
                                            <p:cond delay="299"/>
                                          </p:stCondLst>
                                        </p:cTn>
                                        <p:tgtEl>
                                          <p:spTgt spid="55"/>
                                        </p:tgtEl>
                                        <p:attrNameLst>
                                          <p:attrName>style.visibility</p:attrName>
                                        </p:attrNameLst>
                                      </p:cBhvr>
                                      <p:to>
                                        <p:strVal val="hidden"/>
                                      </p:to>
                                    </p:set>
                                  </p:childTnLst>
                                </p:cTn>
                              </p:par>
                              <p:par>
                                <p:cTn id="17" presetID="21" presetClass="exit" presetSubtype="1" fill="hold" grpId="1" nodeType="withEffect">
                                  <p:stCondLst>
                                    <p:cond delay="0"/>
                                  </p:stCondLst>
                                  <p:childTnLst>
                                    <p:animEffect transition="out" filter="wheel(1)">
                                      <p:cBhvr>
                                        <p:cTn id="18" dur="500"/>
                                        <p:tgtEl>
                                          <p:spTgt spid="54"/>
                                        </p:tgtEl>
                                      </p:cBhvr>
                                    </p:animEffect>
                                    <p:set>
                                      <p:cBhvr>
                                        <p:cTn id="19" dur="1" fill="hold">
                                          <p:stCondLst>
                                            <p:cond delay="499"/>
                                          </p:stCondLst>
                                        </p:cTn>
                                        <p:tgtEl>
                                          <p:spTgt spid="54"/>
                                        </p:tgtEl>
                                        <p:attrNameLst>
                                          <p:attrName>style.visibility</p:attrName>
                                        </p:attrNameLst>
                                      </p:cBhvr>
                                      <p:to>
                                        <p:strVal val="hidden"/>
                                      </p:to>
                                    </p:set>
                                  </p:childTnLst>
                                </p:cTn>
                              </p:par>
                              <p:par>
                                <p:cTn id="20" presetID="21" presetClass="entr" presetSubtype="1" fill="hold" grpId="0" nodeType="withEffect">
                                  <p:stCondLst>
                                    <p:cond delay="200"/>
                                  </p:stCondLst>
                                  <p:childTnLst>
                                    <p:set>
                                      <p:cBhvr>
                                        <p:cTn id="21" dur="1" fill="hold">
                                          <p:stCondLst>
                                            <p:cond delay="0"/>
                                          </p:stCondLst>
                                        </p:cTn>
                                        <p:tgtEl>
                                          <p:spTgt spid="51"/>
                                        </p:tgtEl>
                                        <p:attrNameLst>
                                          <p:attrName>style.visibility</p:attrName>
                                        </p:attrNameLst>
                                      </p:cBhvr>
                                      <p:to>
                                        <p:strVal val="visible"/>
                                      </p:to>
                                    </p:set>
                                    <p:animEffect transition="in" filter="wheel(1)">
                                      <p:cBhvr>
                                        <p:cTn id="22" dur="500"/>
                                        <p:tgtEl>
                                          <p:spTgt spid="51"/>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2" presetClass="entr" presetSubtype="4" decel="10000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 calcmode="lin" valueType="num">
                                      <p:cBhvr additive="base">
                                        <p:cTn id="33" dur="500" fill="hold"/>
                                        <p:tgtEl>
                                          <p:spTgt spid="104"/>
                                        </p:tgtEl>
                                        <p:attrNameLst>
                                          <p:attrName>ppt_x</p:attrName>
                                        </p:attrNameLst>
                                      </p:cBhvr>
                                      <p:tavLst>
                                        <p:tav tm="0">
                                          <p:val>
                                            <p:strVal val="#ppt_x"/>
                                          </p:val>
                                        </p:tav>
                                        <p:tav tm="100000">
                                          <p:val>
                                            <p:strVal val="#ppt_x"/>
                                          </p:val>
                                        </p:tav>
                                      </p:tavLst>
                                    </p:anim>
                                    <p:anim calcmode="lin" valueType="num">
                                      <p:cBhvr additive="base">
                                        <p:cTn id="34" dur="500" fill="hold"/>
                                        <p:tgtEl>
                                          <p:spTgt spid="104"/>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left)">
                                      <p:cBhvr>
                                        <p:cTn id="46" dur="500"/>
                                        <p:tgtEl>
                                          <p:spTgt spid="77"/>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left)">
                                      <p:cBhvr>
                                        <p:cTn id="54" dur="500"/>
                                        <p:tgtEl>
                                          <p:spTgt spid="80"/>
                                        </p:tgtEl>
                                      </p:cBhvr>
                                    </p:animEffect>
                                  </p:childTnLst>
                                </p:cTn>
                              </p:par>
                              <p:par>
                                <p:cTn id="55" presetID="22" presetClass="entr" presetSubtype="4"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wipe(down)">
                                      <p:cBhvr>
                                        <p:cTn id="57" dur="500"/>
                                        <p:tgtEl>
                                          <p:spTgt spid="84"/>
                                        </p:tgtEl>
                                      </p:cBhvr>
                                    </p:animEffect>
                                  </p:childTnLst>
                                </p:cTn>
                              </p:par>
                              <p:par>
                                <p:cTn id="58" presetID="22" presetClass="entr" presetSubtype="4" fill="hold" nodeType="with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down)">
                                      <p:cBhvr>
                                        <p:cTn id="60" dur="500"/>
                                        <p:tgtEl>
                                          <p:spTgt spid="87"/>
                                        </p:tgtEl>
                                      </p:cBhvr>
                                    </p:animEffec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par>
                          <p:cTn id="68" fill="hold">
                            <p:stCondLst>
                              <p:cond delay="5000"/>
                            </p:stCondLst>
                            <p:childTnLst>
                              <p:par>
                                <p:cTn id="69" presetID="22" presetClass="entr" presetSubtype="4" fill="hold" nodeType="after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wipe(down)">
                                      <p:cBhvr>
                                        <p:cTn id="71" dur="500"/>
                                        <p:tgtEl>
                                          <p:spTgt spid="90"/>
                                        </p:tgtEl>
                                      </p:cBhvr>
                                    </p:animEffect>
                                  </p:childTnLst>
                                </p:cTn>
                              </p:par>
                              <p:par>
                                <p:cTn id="72" presetID="22" presetClass="entr" presetSubtype="4" fill="hold"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wipe(down)">
                                      <p:cBhvr>
                                        <p:cTn id="74" dur="500"/>
                                        <p:tgtEl>
                                          <p:spTgt spid="94"/>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par>
                          <p:cTn id="82" fill="hold">
                            <p:stCondLst>
                              <p:cond delay="6000"/>
                            </p:stCondLst>
                            <p:childTnLst>
                              <p:par>
                                <p:cTn id="83" presetID="22" presetClass="entr" presetSubtype="4" fill="hold" nodeType="afterEffect">
                                  <p:stCondLst>
                                    <p:cond delay="0"/>
                                  </p:stCondLst>
                                  <p:childTnLst>
                                    <p:set>
                                      <p:cBhvr>
                                        <p:cTn id="84" dur="1" fill="hold">
                                          <p:stCondLst>
                                            <p:cond delay="0"/>
                                          </p:stCondLst>
                                        </p:cTn>
                                        <p:tgtEl>
                                          <p:spTgt spid="98"/>
                                        </p:tgtEl>
                                        <p:attrNameLst>
                                          <p:attrName>style.visibility</p:attrName>
                                        </p:attrNameLst>
                                      </p:cBhvr>
                                      <p:to>
                                        <p:strVal val="visible"/>
                                      </p:to>
                                    </p:set>
                                    <p:animEffect transition="in" filter="wipe(down)">
                                      <p:cBhvr>
                                        <p:cTn id="85" dur="500"/>
                                        <p:tgtEl>
                                          <p:spTgt spid="98"/>
                                        </p:tgtEl>
                                      </p:cBhvr>
                                    </p:animEffect>
                                  </p:childTnLst>
                                </p:cTn>
                              </p:par>
                              <p:par>
                                <p:cTn id="86" presetID="22" presetClass="entr" presetSubtype="4" fill="hold"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wipe(down)">
                                      <p:cBhvr>
                                        <p:cTn id="88" dur="500"/>
                                        <p:tgtEl>
                                          <p:spTgt spid="101"/>
                                        </p:tgtEl>
                                      </p:cBhvr>
                                    </p:animEffect>
                                  </p:childTnLst>
                                </p:cTn>
                              </p:par>
                            </p:childTnLst>
                          </p:cTn>
                        </p:par>
                        <p:par>
                          <p:cTn id="89" fill="hold">
                            <p:stCondLst>
                              <p:cond delay="6500"/>
                            </p:stCondLst>
                            <p:childTnLst>
                              <p:par>
                                <p:cTn id="90" presetID="10" presetClass="entr" presetSubtype="0"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50" presetClass="path" presetSubtype="0" fill="hold" nodeType="clickEffect">
                                  <p:stCondLst>
                                    <p:cond delay="0"/>
                                  </p:stCondLst>
                                  <p:childTnLst>
                                    <p:animMotion origin="layout" path="M -4.16667E-6 1.11022E-16 L -0.5776 -0.54653 C -0.57539 -0.33958 -0.5776 0.44375 -0.5776 0.68542 " pathEditMode="relative" rAng="0" ptsTypes="FfF">
                                      <p:cBhvr>
                                        <p:cTn id="96" dur="1200" fill="hold"/>
                                        <p:tgtEl>
                                          <p:spTgt spid="106"/>
                                        </p:tgtEl>
                                        <p:attrNameLst>
                                          <p:attrName>ppt_x</p:attrName>
                                          <p:attrName>ppt_y</p:attrName>
                                        </p:attrNameLst>
                                      </p:cBhvr>
                                      <p:rCtr x="-2888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104" grpId="0"/>
      <p:bldP spid="20" grpId="0" animBg="1"/>
      <p:bldP spid="21" grpId="0" animBg="1"/>
      <p:bldP spid="22" grpId="0" animBg="1"/>
      <p:bldP spid="25" grpId="0" animBg="1"/>
      <p:bldP spid="42" grpId="0" animBg="1"/>
      <p:bldP spid="44" grpId="0" animBg="1"/>
      <p:bldP spid="49" grpId="0" animBg="1"/>
      <p:bldP spid="50" grpId="0" animBg="1"/>
      <p:bldP spid="51"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ctr">
        <a:spAutoFit/>
      </a:bodyPr>
      <a:lstStyle>
        <a:defPPr>
          <a:defRPr smtClean="0">
            <a:latin typeface="微软雅黑" pitchFamily="34" charset="-122"/>
            <a:ea typeface="微软雅黑"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3381</Words>
  <Application>WPS 演示</Application>
  <PresentationFormat>自定义</PresentationFormat>
  <Paragraphs>374</Paragraphs>
  <Slides>27</Slides>
  <Notes>25</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Arial </vt:lpstr>
      <vt:lpstr>宋体 </vt:lpstr>
      <vt:lpstr>微软雅黑</vt:lpstr>
      <vt:lpstr>Pirulen</vt:lpstr>
      <vt:lpstr>Arial Rounded MT Bold</vt:lpstr>
      <vt:lpstr>Times New Roman</vt:lpstr>
      <vt:lpstr>华文黑体</vt:lpstr>
      <vt:lpstr>Arial Narrow</vt:lpstr>
      <vt:lpstr>UKIJ Qolyazma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dc:description>典藏馆 hccthy.taobao.com</dc:description>
  <cp:lastModifiedBy>asus</cp:lastModifiedBy>
  <cp:revision>428</cp:revision>
  <dcterms:created xsi:type="dcterms:W3CDTF">2014-05-15T03:15:00Z</dcterms:created>
  <dcterms:modified xsi:type="dcterms:W3CDTF">2016-04-18T08:25:26Z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